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ntalhealthathome.org/2019/05/28/do-thoughts-vibrate/" TargetMode="External"/><Relationship Id="rId1" Type="http://schemas.openxmlformats.org/officeDocument/2006/relationships/image" Target="../media/image6.jpg"/><Relationship Id="rId4" Type="http://schemas.openxmlformats.org/officeDocument/2006/relationships/hyperlink" Target="https://pixabay.com/en/think-thinking-hand-reflect-622689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killsyouneed.com/ips/negotiation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ntalhealthathome.org/2019/05/28/do-thoughts-vibrate/" TargetMode="External"/><Relationship Id="rId1" Type="http://schemas.openxmlformats.org/officeDocument/2006/relationships/image" Target="../media/image6.jpg"/><Relationship Id="rId4" Type="http://schemas.openxmlformats.org/officeDocument/2006/relationships/hyperlink" Target="https://pixabay.com/en/think-thinking-hand-reflect-622689/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killsyouneed.com/ips/negotiat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68E4A-8E9C-4F80-969F-A9AF3B5726BA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7A6936F0-5BB2-48BB-B3A4-1DACEA176C63}">
      <dgm:prSet phldrT="[Text]"/>
      <dgm:spPr/>
      <dgm:t>
        <a:bodyPr/>
        <a:lstStyle/>
        <a:p>
          <a:r>
            <a:rPr lang="en-IN" dirty="0"/>
            <a:t>Brainstorming</a:t>
          </a:r>
        </a:p>
      </dgm:t>
    </dgm:pt>
    <dgm:pt modelId="{7E8AEE48-825A-44DE-BC32-263A0BEEAF4E}" type="parTrans" cxnId="{224E18E7-909F-4189-9B62-8B80BFCFB729}">
      <dgm:prSet/>
      <dgm:spPr/>
      <dgm:t>
        <a:bodyPr/>
        <a:lstStyle/>
        <a:p>
          <a:endParaRPr lang="en-IN"/>
        </a:p>
      </dgm:t>
    </dgm:pt>
    <dgm:pt modelId="{05340FF0-534B-488C-BB34-B23948B44014}" type="sibTrans" cxnId="{224E18E7-909F-4189-9B62-8B80BFCFB729}">
      <dgm:prSet/>
      <dgm:spPr/>
      <dgm:t>
        <a:bodyPr/>
        <a:lstStyle/>
        <a:p>
          <a:endParaRPr lang="en-IN"/>
        </a:p>
      </dgm:t>
    </dgm:pt>
    <dgm:pt modelId="{A9E45E27-D3AE-4FC2-8C09-304CE9B36162}">
      <dgm:prSet phldrT="[Text]"/>
      <dgm:spPr/>
      <dgm:t>
        <a:bodyPr/>
        <a:lstStyle/>
        <a:p>
          <a:r>
            <a:rPr lang="en-IN" dirty="0"/>
            <a:t>Lateral thinking</a:t>
          </a:r>
        </a:p>
      </dgm:t>
    </dgm:pt>
    <dgm:pt modelId="{E40E0690-17FA-40F5-8A28-B22387D0330F}" type="parTrans" cxnId="{4BC057A5-0EAC-411C-99DD-8D772EB27FC9}">
      <dgm:prSet/>
      <dgm:spPr/>
      <dgm:t>
        <a:bodyPr/>
        <a:lstStyle/>
        <a:p>
          <a:endParaRPr lang="en-IN"/>
        </a:p>
      </dgm:t>
    </dgm:pt>
    <dgm:pt modelId="{B9BAC01A-3845-4157-9045-2723F380B449}" type="sibTrans" cxnId="{4BC057A5-0EAC-411C-99DD-8D772EB27FC9}">
      <dgm:prSet/>
      <dgm:spPr/>
      <dgm:t>
        <a:bodyPr/>
        <a:lstStyle/>
        <a:p>
          <a:endParaRPr lang="en-IN"/>
        </a:p>
      </dgm:t>
    </dgm:pt>
    <dgm:pt modelId="{C1B898CA-D30B-44DA-AD1E-0864E1A32061}">
      <dgm:prSet phldrT="[Text]"/>
      <dgm:spPr/>
      <dgm:t>
        <a:bodyPr/>
        <a:lstStyle/>
        <a:p>
          <a:r>
            <a:rPr lang="en-IN" dirty="0"/>
            <a:t>Mind Mapping</a:t>
          </a:r>
        </a:p>
      </dgm:t>
    </dgm:pt>
    <dgm:pt modelId="{633539A1-EB14-412B-B949-DBD0C901A8F7}" type="parTrans" cxnId="{98D5A63C-B15D-4F4D-B41E-E9B8923C20FB}">
      <dgm:prSet/>
      <dgm:spPr/>
      <dgm:t>
        <a:bodyPr/>
        <a:lstStyle/>
        <a:p>
          <a:endParaRPr lang="en-IN"/>
        </a:p>
      </dgm:t>
    </dgm:pt>
    <dgm:pt modelId="{A5CD3885-B8AD-4A0B-8646-8C67E070D5DE}" type="sibTrans" cxnId="{98D5A63C-B15D-4F4D-B41E-E9B8923C20FB}">
      <dgm:prSet/>
      <dgm:spPr/>
      <dgm:t>
        <a:bodyPr/>
        <a:lstStyle/>
        <a:p>
          <a:endParaRPr lang="en-IN"/>
        </a:p>
      </dgm:t>
    </dgm:pt>
    <dgm:pt modelId="{C878E1CE-00F9-44D4-8FAD-8D789223C02C}" type="pres">
      <dgm:prSet presAssocID="{EEB68E4A-8E9C-4F80-969F-A9AF3B5726BA}" presName="outerComposite" presStyleCnt="0">
        <dgm:presLayoutVars>
          <dgm:chMax val="5"/>
          <dgm:dir/>
          <dgm:resizeHandles val="exact"/>
        </dgm:presLayoutVars>
      </dgm:prSet>
      <dgm:spPr/>
    </dgm:pt>
    <dgm:pt modelId="{24FDF76C-6B05-46A1-93D0-AF1DA944B837}" type="pres">
      <dgm:prSet presAssocID="{EEB68E4A-8E9C-4F80-969F-A9AF3B5726BA}" presName="dummyMaxCanvas" presStyleCnt="0">
        <dgm:presLayoutVars/>
      </dgm:prSet>
      <dgm:spPr/>
    </dgm:pt>
    <dgm:pt modelId="{54D345BD-C9EF-4527-BB6A-D45C5D2B1CA1}" type="pres">
      <dgm:prSet presAssocID="{EEB68E4A-8E9C-4F80-969F-A9AF3B5726BA}" presName="ThreeNodes_1" presStyleLbl="node1" presStyleIdx="0" presStyleCnt="3">
        <dgm:presLayoutVars>
          <dgm:bulletEnabled val="1"/>
        </dgm:presLayoutVars>
      </dgm:prSet>
      <dgm:spPr/>
    </dgm:pt>
    <dgm:pt modelId="{4CC7F0C0-62D1-4295-A929-1EDBC3318C77}" type="pres">
      <dgm:prSet presAssocID="{EEB68E4A-8E9C-4F80-969F-A9AF3B5726BA}" presName="ThreeNodes_2" presStyleLbl="node1" presStyleIdx="1" presStyleCnt="3">
        <dgm:presLayoutVars>
          <dgm:bulletEnabled val="1"/>
        </dgm:presLayoutVars>
      </dgm:prSet>
      <dgm:spPr/>
    </dgm:pt>
    <dgm:pt modelId="{B40372F9-B43E-423B-B111-ACBB464A4B64}" type="pres">
      <dgm:prSet presAssocID="{EEB68E4A-8E9C-4F80-969F-A9AF3B5726BA}" presName="ThreeNodes_3" presStyleLbl="node1" presStyleIdx="2" presStyleCnt="3">
        <dgm:presLayoutVars>
          <dgm:bulletEnabled val="1"/>
        </dgm:presLayoutVars>
      </dgm:prSet>
      <dgm:spPr/>
    </dgm:pt>
    <dgm:pt modelId="{43E4217C-7789-49CB-9D1D-EBCAD9089A80}" type="pres">
      <dgm:prSet presAssocID="{EEB68E4A-8E9C-4F80-969F-A9AF3B5726BA}" presName="ThreeConn_1-2" presStyleLbl="fgAccFollowNode1" presStyleIdx="0" presStyleCnt="2">
        <dgm:presLayoutVars>
          <dgm:bulletEnabled val="1"/>
        </dgm:presLayoutVars>
      </dgm:prSet>
      <dgm:spPr/>
    </dgm:pt>
    <dgm:pt modelId="{B08EECAC-086C-438F-94EF-39CC9FC3A866}" type="pres">
      <dgm:prSet presAssocID="{EEB68E4A-8E9C-4F80-969F-A9AF3B5726BA}" presName="ThreeConn_2-3" presStyleLbl="fgAccFollowNode1" presStyleIdx="1" presStyleCnt="2">
        <dgm:presLayoutVars>
          <dgm:bulletEnabled val="1"/>
        </dgm:presLayoutVars>
      </dgm:prSet>
      <dgm:spPr/>
    </dgm:pt>
    <dgm:pt modelId="{13DCA720-06E3-4682-9227-DD8751D719FA}" type="pres">
      <dgm:prSet presAssocID="{EEB68E4A-8E9C-4F80-969F-A9AF3B5726BA}" presName="ThreeNodes_1_text" presStyleLbl="node1" presStyleIdx="2" presStyleCnt="3">
        <dgm:presLayoutVars>
          <dgm:bulletEnabled val="1"/>
        </dgm:presLayoutVars>
      </dgm:prSet>
      <dgm:spPr/>
    </dgm:pt>
    <dgm:pt modelId="{B2A5B841-EB5B-4867-9544-4CF2502607D9}" type="pres">
      <dgm:prSet presAssocID="{EEB68E4A-8E9C-4F80-969F-A9AF3B5726BA}" presName="ThreeNodes_2_text" presStyleLbl="node1" presStyleIdx="2" presStyleCnt="3">
        <dgm:presLayoutVars>
          <dgm:bulletEnabled val="1"/>
        </dgm:presLayoutVars>
      </dgm:prSet>
      <dgm:spPr/>
    </dgm:pt>
    <dgm:pt modelId="{A5FB6A7C-008A-4F9A-9558-C9658C09D7B5}" type="pres">
      <dgm:prSet presAssocID="{EEB68E4A-8E9C-4F80-969F-A9AF3B5726B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491D0E-56C3-41CB-878A-1799445E7FF7}" type="presOf" srcId="{C1B898CA-D30B-44DA-AD1E-0864E1A32061}" destId="{B40372F9-B43E-423B-B111-ACBB464A4B64}" srcOrd="0" destOrd="0" presId="urn:microsoft.com/office/officeart/2005/8/layout/vProcess5"/>
    <dgm:cxn modelId="{B558111A-D1B3-4078-AD24-F801BFADF8DE}" type="presOf" srcId="{B9BAC01A-3845-4157-9045-2723F380B449}" destId="{B08EECAC-086C-438F-94EF-39CC9FC3A866}" srcOrd="0" destOrd="0" presId="urn:microsoft.com/office/officeart/2005/8/layout/vProcess5"/>
    <dgm:cxn modelId="{7B69551E-9E1E-4731-BBC3-7E7FA95E1D19}" type="presOf" srcId="{A9E45E27-D3AE-4FC2-8C09-304CE9B36162}" destId="{B2A5B841-EB5B-4867-9544-4CF2502607D9}" srcOrd="1" destOrd="0" presId="urn:microsoft.com/office/officeart/2005/8/layout/vProcess5"/>
    <dgm:cxn modelId="{9A4DAD2A-75B1-4126-B5AA-E4A45E9728EE}" type="presOf" srcId="{EEB68E4A-8E9C-4F80-969F-A9AF3B5726BA}" destId="{C878E1CE-00F9-44D4-8FAD-8D789223C02C}" srcOrd="0" destOrd="0" presId="urn:microsoft.com/office/officeart/2005/8/layout/vProcess5"/>
    <dgm:cxn modelId="{98D5A63C-B15D-4F4D-B41E-E9B8923C20FB}" srcId="{EEB68E4A-8E9C-4F80-969F-A9AF3B5726BA}" destId="{C1B898CA-D30B-44DA-AD1E-0864E1A32061}" srcOrd="2" destOrd="0" parTransId="{633539A1-EB14-412B-B949-DBD0C901A8F7}" sibTransId="{A5CD3885-B8AD-4A0B-8646-8C67E070D5DE}"/>
    <dgm:cxn modelId="{A6F4F05E-C9A5-4962-ABC5-B9F4E3E4A435}" type="presOf" srcId="{7A6936F0-5BB2-48BB-B3A4-1DACEA176C63}" destId="{13DCA720-06E3-4682-9227-DD8751D719FA}" srcOrd="1" destOrd="0" presId="urn:microsoft.com/office/officeart/2005/8/layout/vProcess5"/>
    <dgm:cxn modelId="{1CB03C6B-EDF2-45E9-82C4-9193B8A5E867}" type="presOf" srcId="{C1B898CA-D30B-44DA-AD1E-0864E1A32061}" destId="{A5FB6A7C-008A-4F9A-9558-C9658C09D7B5}" srcOrd="1" destOrd="0" presId="urn:microsoft.com/office/officeart/2005/8/layout/vProcess5"/>
    <dgm:cxn modelId="{9770A99A-2012-4389-8007-671FA940CBF7}" type="presOf" srcId="{A9E45E27-D3AE-4FC2-8C09-304CE9B36162}" destId="{4CC7F0C0-62D1-4295-A929-1EDBC3318C77}" srcOrd="0" destOrd="0" presId="urn:microsoft.com/office/officeart/2005/8/layout/vProcess5"/>
    <dgm:cxn modelId="{4BC057A5-0EAC-411C-99DD-8D772EB27FC9}" srcId="{EEB68E4A-8E9C-4F80-969F-A9AF3B5726BA}" destId="{A9E45E27-D3AE-4FC2-8C09-304CE9B36162}" srcOrd="1" destOrd="0" parTransId="{E40E0690-17FA-40F5-8A28-B22387D0330F}" sibTransId="{B9BAC01A-3845-4157-9045-2723F380B449}"/>
    <dgm:cxn modelId="{BEB480DA-238B-4474-8A74-F8207B5FBE13}" type="presOf" srcId="{7A6936F0-5BB2-48BB-B3A4-1DACEA176C63}" destId="{54D345BD-C9EF-4527-BB6A-D45C5D2B1CA1}" srcOrd="0" destOrd="0" presId="urn:microsoft.com/office/officeart/2005/8/layout/vProcess5"/>
    <dgm:cxn modelId="{A6D04EE6-098D-410B-94CC-AD1C3C4D4EF6}" type="presOf" srcId="{05340FF0-534B-488C-BB34-B23948B44014}" destId="{43E4217C-7789-49CB-9D1D-EBCAD9089A80}" srcOrd="0" destOrd="0" presId="urn:microsoft.com/office/officeart/2005/8/layout/vProcess5"/>
    <dgm:cxn modelId="{224E18E7-909F-4189-9B62-8B80BFCFB729}" srcId="{EEB68E4A-8E9C-4F80-969F-A9AF3B5726BA}" destId="{7A6936F0-5BB2-48BB-B3A4-1DACEA176C63}" srcOrd="0" destOrd="0" parTransId="{7E8AEE48-825A-44DE-BC32-263A0BEEAF4E}" sibTransId="{05340FF0-534B-488C-BB34-B23948B44014}"/>
    <dgm:cxn modelId="{A9F7881F-E8B7-46FD-B3E9-2880A42AE950}" type="presParOf" srcId="{C878E1CE-00F9-44D4-8FAD-8D789223C02C}" destId="{24FDF76C-6B05-46A1-93D0-AF1DA944B837}" srcOrd="0" destOrd="0" presId="urn:microsoft.com/office/officeart/2005/8/layout/vProcess5"/>
    <dgm:cxn modelId="{79FA6A0C-BF93-4C25-A39D-BA2E3514D260}" type="presParOf" srcId="{C878E1CE-00F9-44D4-8FAD-8D789223C02C}" destId="{54D345BD-C9EF-4527-BB6A-D45C5D2B1CA1}" srcOrd="1" destOrd="0" presId="urn:microsoft.com/office/officeart/2005/8/layout/vProcess5"/>
    <dgm:cxn modelId="{F69AC8B8-5D97-48C6-86A1-A3593FEB1AAB}" type="presParOf" srcId="{C878E1CE-00F9-44D4-8FAD-8D789223C02C}" destId="{4CC7F0C0-62D1-4295-A929-1EDBC3318C77}" srcOrd="2" destOrd="0" presId="urn:microsoft.com/office/officeart/2005/8/layout/vProcess5"/>
    <dgm:cxn modelId="{8B04B17D-AFBD-4D75-9954-D3ED9A58B76E}" type="presParOf" srcId="{C878E1CE-00F9-44D4-8FAD-8D789223C02C}" destId="{B40372F9-B43E-423B-B111-ACBB464A4B64}" srcOrd="3" destOrd="0" presId="urn:microsoft.com/office/officeart/2005/8/layout/vProcess5"/>
    <dgm:cxn modelId="{0949B51D-B689-4569-B41E-3503C42FC292}" type="presParOf" srcId="{C878E1CE-00F9-44D4-8FAD-8D789223C02C}" destId="{43E4217C-7789-49CB-9D1D-EBCAD9089A80}" srcOrd="4" destOrd="0" presId="urn:microsoft.com/office/officeart/2005/8/layout/vProcess5"/>
    <dgm:cxn modelId="{B53AA3EE-E766-4776-B586-636CE7B2FFF7}" type="presParOf" srcId="{C878E1CE-00F9-44D4-8FAD-8D789223C02C}" destId="{B08EECAC-086C-438F-94EF-39CC9FC3A866}" srcOrd="5" destOrd="0" presId="urn:microsoft.com/office/officeart/2005/8/layout/vProcess5"/>
    <dgm:cxn modelId="{0B6C074A-B67C-41F9-AAB7-06C506FBBF4D}" type="presParOf" srcId="{C878E1CE-00F9-44D4-8FAD-8D789223C02C}" destId="{13DCA720-06E3-4682-9227-DD8751D719FA}" srcOrd="6" destOrd="0" presId="urn:microsoft.com/office/officeart/2005/8/layout/vProcess5"/>
    <dgm:cxn modelId="{C22456E5-DDFE-4317-AB27-7AEB03FA547F}" type="presParOf" srcId="{C878E1CE-00F9-44D4-8FAD-8D789223C02C}" destId="{B2A5B841-EB5B-4867-9544-4CF2502607D9}" srcOrd="7" destOrd="0" presId="urn:microsoft.com/office/officeart/2005/8/layout/vProcess5"/>
    <dgm:cxn modelId="{0BF3FD48-7E0C-4D3C-A05B-2C1BA02DA4D0}" type="presParOf" srcId="{C878E1CE-00F9-44D4-8FAD-8D789223C02C}" destId="{A5FB6A7C-008A-4F9A-9558-C9658C09D7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06332-2694-4BBA-81FD-D8755F217890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D6AE5FC-C13A-4ED3-8450-26EB1B6DD9AF}">
      <dgm:prSet phldrT="[Text]"/>
      <dgm:spPr/>
      <dgm:t>
        <a:bodyPr/>
        <a:lstStyle/>
        <a:p>
          <a:r>
            <a:rPr lang="en-IN" dirty="0"/>
            <a:t>Convergent Thinking</a:t>
          </a:r>
        </a:p>
      </dgm:t>
    </dgm:pt>
    <dgm:pt modelId="{EB48BDF1-CC8B-454A-BC64-9ED877BADAE4}" type="parTrans" cxnId="{84A4C841-0781-4BB0-9745-70F7032710DC}">
      <dgm:prSet/>
      <dgm:spPr/>
      <dgm:t>
        <a:bodyPr/>
        <a:lstStyle/>
        <a:p>
          <a:endParaRPr lang="en-IN"/>
        </a:p>
      </dgm:t>
    </dgm:pt>
    <dgm:pt modelId="{98C45A04-FEC8-403E-99FF-4D1387353602}" type="sibTrans" cxnId="{84A4C841-0781-4BB0-9745-70F7032710DC}">
      <dgm:prSet/>
      <dgm:spPr/>
      <dgm:t>
        <a:bodyPr/>
        <a:lstStyle/>
        <a:p>
          <a:endParaRPr lang="en-IN"/>
        </a:p>
      </dgm:t>
    </dgm:pt>
    <dgm:pt modelId="{F877B76D-6734-4F4C-B40C-B2B005421A5F}">
      <dgm:prSet phldrT="[Text]"/>
      <dgm:spPr/>
      <dgm:t>
        <a:bodyPr/>
        <a:lstStyle/>
        <a:p>
          <a:r>
            <a:rPr lang="en-IN" dirty="0"/>
            <a:t>Divergent Thinking</a:t>
          </a:r>
        </a:p>
      </dgm:t>
    </dgm:pt>
    <dgm:pt modelId="{EC85A3FB-FE51-4798-99B9-1B65B910577E}" type="parTrans" cxnId="{03359B28-2F68-42A3-A32A-3FCBCDE1D2CA}">
      <dgm:prSet/>
      <dgm:spPr/>
      <dgm:t>
        <a:bodyPr/>
        <a:lstStyle/>
        <a:p>
          <a:endParaRPr lang="en-IN"/>
        </a:p>
      </dgm:t>
    </dgm:pt>
    <dgm:pt modelId="{F7F9FFA9-A9A0-463E-8DB4-2889566673EF}" type="sibTrans" cxnId="{03359B28-2F68-42A3-A32A-3FCBCDE1D2CA}">
      <dgm:prSet/>
      <dgm:spPr/>
      <dgm:t>
        <a:bodyPr/>
        <a:lstStyle/>
        <a:p>
          <a:endParaRPr lang="en-IN"/>
        </a:p>
      </dgm:t>
    </dgm:pt>
    <dgm:pt modelId="{0A1DFBB9-815A-449D-9449-E2F3B20FAB2B}" type="pres">
      <dgm:prSet presAssocID="{C9006332-2694-4BBA-81FD-D8755F217890}" presName="linearFlow" presStyleCnt="0">
        <dgm:presLayoutVars>
          <dgm:dir/>
          <dgm:resizeHandles val="exact"/>
        </dgm:presLayoutVars>
      </dgm:prSet>
      <dgm:spPr/>
    </dgm:pt>
    <dgm:pt modelId="{97463330-8842-4DCD-BDF1-337C93AEF4F2}" type="pres">
      <dgm:prSet presAssocID="{1D6AE5FC-C13A-4ED3-8450-26EB1B6DD9AF}" presName="composite" presStyleCnt="0"/>
      <dgm:spPr/>
    </dgm:pt>
    <dgm:pt modelId="{79F01C0C-50E7-4D85-AB42-371BB019F655}" type="pres">
      <dgm:prSet presAssocID="{1D6AE5FC-C13A-4ED3-8450-26EB1B6DD9AF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</dgm:pt>
    <dgm:pt modelId="{66C9B89F-AA39-4859-9B97-5E583F3A6ECA}" type="pres">
      <dgm:prSet presAssocID="{1D6AE5FC-C13A-4ED3-8450-26EB1B6DD9AF}" presName="txShp" presStyleLbl="node1" presStyleIdx="0" presStyleCnt="2">
        <dgm:presLayoutVars>
          <dgm:bulletEnabled val="1"/>
        </dgm:presLayoutVars>
      </dgm:prSet>
      <dgm:spPr/>
    </dgm:pt>
    <dgm:pt modelId="{F4DE3F39-4AC4-4D92-874B-D8C6BCB78491}" type="pres">
      <dgm:prSet presAssocID="{98C45A04-FEC8-403E-99FF-4D1387353602}" presName="spacing" presStyleCnt="0"/>
      <dgm:spPr/>
    </dgm:pt>
    <dgm:pt modelId="{A9FB0045-65EE-49FB-AE49-A50C457D1A3A}" type="pres">
      <dgm:prSet presAssocID="{F877B76D-6734-4F4C-B40C-B2B005421A5F}" presName="composite" presStyleCnt="0"/>
      <dgm:spPr/>
    </dgm:pt>
    <dgm:pt modelId="{B9267EAA-95CA-418E-874A-4920F2E86D3F}" type="pres">
      <dgm:prSet presAssocID="{F877B76D-6734-4F4C-B40C-B2B005421A5F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</dgm:spPr>
    </dgm:pt>
    <dgm:pt modelId="{463D1286-6249-455E-8752-E08DD53FC728}" type="pres">
      <dgm:prSet presAssocID="{F877B76D-6734-4F4C-B40C-B2B005421A5F}" presName="txShp" presStyleLbl="node1" presStyleIdx="1" presStyleCnt="2">
        <dgm:presLayoutVars>
          <dgm:bulletEnabled val="1"/>
        </dgm:presLayoutVars>
      </dgm:prSet>
      <dgm:spPr/>
    </dgm:pt>
  </dgm:ptLst>
  <dgm:cxnLst>
    <dgm:cxn modelId="{03359B28-2F68-42A3-A32A-3FCBCDE1D2CA}" srcId="{C9006332-2694-4BBA-81FD-D8755F217890}" destId="{F877B76D-6734-4F4C-B40C-B2B005421A5F}" srcOrd="1" destOrd="0" parTransId="{EC85A3FB-FE51-4798-99B9-1B65B910577E}" sibTransId="{F7F9FFA9-A9A0-463E-8DB4-2889566673EF}"/>
    <dgm:cxn modelId="{84A4C841-0781-4BB0-9745-70F7032710DC}" srcId="{C9006332-2694-4BBA-81FD-D8755F217890}" destId="{1D6AE5FC-C13A-4ED3-8450-26EB1B6DD9AF}" srcOrd="0" destOrd="0" parTransId="{EB48BDF1-CC8B-454A-BC64-9ED877BADAE4}" sibTransId="{98C45A04-FEC8-403E-99FF-4D1387353602}"/>
    <dgm:cxn modelId="{7376B39D-5257-4A6E-842B-182E01B6A1AF}" type="presOf" srcId="{1D6AE5FC-C13A-4ED3-8450-26EB1B6DD9AF}" destId="{66C9B89F-AA39-4859-9B97-5E583F3A6ECA}" srcOrd="0" destOrd="0" presId="urn:microsoft.com/office/officeart/2005/8/layout/vList3"/>
    <dgm:cxn modelId="{A02B0FA9-128D-4D58-9314-7A62A663E10A}" type="presOf" srcId="{F877B76D-6734-4F4C-B40C-B2B005421A5F}" destId="{463D1286-6249-455E-8752-E08DD53FC728}" srcOrd="0" destOrd="0" presId="urn:microsoft.com/office/officeart/2005/8/layout/vList3"/>
    <dgm:cxn modelId="{E733FAF1-9A74-4E9A-9C8C-7C758B80A033}" type="presOf" srcId="{C9006332-2694-4BBA-81FD-D8755F217890}" destId="{0A1DFBB9-815A-449D-9449-E2F3B20FAB2B}" srcOrd="0" destOrd="0" presId="urn:microsoft.com/office/officeart/2005/8/layout/vList3"/>
    <dgm:cxn modelId="{61A22263-674B-43DE-A0EE-69679D218302}" type="presParOf" srcId="{0A1DFBB9-815A-449D-9449-E2F3B20FAB2B}" destId="{97463330-8842-4DCD-BDF1-337C93AEF4F2}" srcOrd="0" destOrd="0" presId="urn:microsoft.com/office/officeart/2005/8/layout/vList3"/>
    <dgm:cxn modelId="{C347492F-15A1-4468-98DB-FCF56872EADB}" type="presParOf" srcId="{97463330-8842-4DCD-BDF1-337C93AEF4F2}" destId="{79F01C0C-50E7-4D85-AB42-371BB019F655}" srcOrd="0" destOrd="0" presId="urn:microsoft.com/office/officeart/2005/8/layout/vList3"/>
    <dgm:cxn modelId="{2359F292-A5AC-4077-8C35-A84488B0C945}" type="presParOf" srcId="{97463330-8842-4DCD-BDF1-337C93AEF4F2}" destId="{66C9B89F-AA39-4859-9B97-5E583F3A6ECA}" srcOrd="1" destOrd="0" presId="urn:microsoft.com/office/officeart/2005/8/layout/vList3"/>
    <dgm:cxn modelId="{DED4E111-C375-460C-9C97-909A63C1A94E}" type="presParOf" srcId="{0A1DFBB9-815A-449D-9449-E2F3B20FAB2B}" destId="{F4DE3F39-4AC4-4D92-874B-D8C6BCB78491}" srcOrd="1" destOrd="0" presId="urn:microsoft.com/office/officeart/2005/8/layout/vList3"/>
    <dgm:cxn modelId="{C671E552-B7EF-4974-B33B-340A82FBB31A}" type="presParOf" srcId="{0A1DFBB9-815A-449D-9449-E2F3B20FAB2B}" destId="{A9FB0045-65EE-49FB-AE49-A50C457D1A3A}" srcOrd="2" destOrd="0" presId="urn:microsoft.com/office/officeart/2005/8/layout/vList3"/>
    <dgm:cxn modelId="{0E30EAFB-69F0-45DE-B1F4-74CA56B98B71}" type="presParOf" srcId="{A9FB0045-65EE-49FB-AE49-A50C457D1A3A}" destId="{B9267EAA-95CA-418E-874A-4920F2E86D3F}" srcOrd="0" destOrd="0" presId="urn:microsoft.com/office/officeart/2005/8/layout/vList3"/>
    <dgm:cxn modelId="{72C4B7C0-8D86-45EA-BBCF-3D75581BAC09}" type="presParOf" srcId="{A9FB0045-65EE-49FB-AE49-A50C457D1A3A}" destId="{463D1286-6249-455E-8752-E08DD53FC7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BF02D-7153-4232-9D95-957CD58ACD2E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A44ADA8A-707E-4D0E-B42C-ED37529204DC}">
      <dgm:prSet phldrT="[Text]"/>
      <dgm:spPr/>
      <dgm:t>
        <a:bodyPr/>
        <a:lstStyle/>
        <a:p>
          <a:r>
            <a:rPr lang="en-IN" b="0" i="0" dirty="0"/>
            <a:t>Creativity techniques</a:t>
          </a:r>
          <a:endParaRPr lang="en-IN" dirty="0"/>
        </a:p>
      </dgm:t>
    </dgm:pt>
    <dgm:pt modelId="{C03C8E0D-D09A-42B4-9A38-4E8F24881FBC}" type="parTrans" cxnId="{C12673D4-A9E5-41DF-90B2-A66E25153930}">
      <dgm:prSet/>
      <dgm:spPr/>
      <dgm:t>
        <a:bodyPr/>
        <a:lstStyle/>
        <a:p>
          <a:endParaRPr lang="en-IN"/>
        </a:p>
      </dgm:t>
    </dgm:pt>
    <dgm:pt modelId="{A46F3207-9EAE-4923-ACD5-F6DB3EDB742B}" type="sibTrans" cxnId="{C12673D4-A9E5-41DF-90B2-A66E25153930}">
      <dgm:prSet/>
      <dgm:spPr/>
      <dgm:t>
        <a:bodyPr/>
        <a:lstStyle/>
        <a:p>
          <a:endParaRPr lang="en-IN"/>
        </a:p>
      </dgm:t>
    </dgm:pt>
    <dgm:pt modelId="{1EE92599-6678-4322-B3D5-6F8E60F55B69}">
      <dgm:prSet phldrT="[Text]"/>
      <dgm:spPr/>
      <dgm:t>
        <a:bodyPr/>
        <a:lstStyle/>
        <a:p>
          <a:r>
            <a:rPr lang="en-IN" b="0" i="0" dirty="0"/>
            <a:t>Knowledge management</a:t>
          </a:r>
          <a:endParaRPr lang="en-IN" dirty="0"/>
        </a:p>
      </dgm:t>
    </dgm:pt>
    <dgm:pt modelId="{D757C560-8312-49E1-B49E-0DB8D19AEE6B}" type="parTrans" cxnId="{98F00D86-BEC4-40AF-A077-4EC6D089F63E}">
      <dgm:prSet/>
      <dgm:spPr/>
      <dgm:t>
        <a:bodyPr/>
        <a:lstStyle/>
        <a:p>
          <a:endParaRPr lang="en-IN"/>
        </a:p>
      </dgm:t>
    </dgm:pt>
    <dgm:pt modelId="{283CE261-0BF6-4C3F-91DC-4FC05AC4D1E3}" type="sibTrans" cxnId="{98F00D86-BEC4-40AF-A077-4EC6D089F63E}">
      <dgm:prSet/>
      <dgm:spPr/>
      <dgm:t>
        <a:bodyPr/>
        <a:lstStyle/>
        <a:p>
          <a:endParaRPr lang="en-IN"/>
        </a:p>
      </dgm:t>
    </dgm:pt>
    <dgm:pt modelId="{61B2D81F-E373-480D-8362-51689A03E327}">
      <dgm:prSet phldrT="[Text]"/>
      <dgm:spPr/>
      <dgm:t>
        <a:bodyPr/>
        <a:lstStyle/>
        <a:p>
          <a:r>
            <a:rPr lang="en-IN" b="0" i="0" dirty="0"/>
            <a:t>Resource Allocation</a:t>
          </a:r>
          <a:endParaRPr lang="en-IN" dirty="0"/>
        </a:p>
      </dgm:t>
    </dgm:pt>
    <dgm:pt modelId="{12CD16C1-8874-4816-A97B-A19E14282C64}" type="parTrans" cxnId="{9D166271-8169-4146-AF87-02086E958B21}">
      <dgm:prSet/>
      <dgm:spPr/>
      <dgm:t>
        <a:bodyPr/>
        <a:lstStyle/>
        <a:p>
          <a:endParaRPr lang="en-IN"/>
        </a:p>
      </dgm:t>
    </dgm:pt>
    <dgm:pt modelId="{D0EC297E-6532-41BC-8C24-29B39016B237}" type="sibTrans" cxnId="{9D166271-8169-4146-AF87-02086E958B21}">
      <dgm:prSet/>
      <dgm:spPr/>
      <dgm:t>
        <a:bodyPr/>
        <a:lstStyle/>
        <a:p>
          <a:endParaRPr lang="en-IN"/>
        </a:p>
      </dgm:t>
    </dgm:pt>
    <dgm:pt modelId="{9DA58E1A-4ED1-42C0-9788-D533890EDB75}">
      <dgm:prSet phldrT="[Text]"/>
      <dgm:spPr/>
      <dgm:t>
        <a:bodyPr/>
        <a:lstStyle/>
        <a:p>
          <a:r>
            <a:rPr lang="en-IN" b="0" i="0" dirty="0"/>
            <a:t>Allowing Freedom</a:t>
          </a:r>
          <a:endParaRPr lang="en-IN" dirty="0"/>
        </a:p>
      </dgm:t>
    </dgm:pt>
    <dgm:pt modelId="{65A14C46-E77E-4E6B-B863-E70CD3ED7FBB}" type="parTrans" cxnId="{B0097284-B5A2-4DE4-B144-41953C15AED8}">
      <dgm:prSet/>
      <dgm:spPr/>
    </dgm:pt>
    <dgm:pt modelId="{0B7159B0-F2AC-4C3E-A09C-C7E1325A4C3D}" type="sibTrans" cxnId="{B0097284-B5A2-4DE4-B144-41953C15AED8}">
      <dgm:prSet/>
      <dgm:spPr/>
    </dgm:pt>
    <dgm:pt modelId="{5E461107-5BCF-49DD-B2FD-A6E2D6A15C00}" type="pres">
      <dgm:prSet presAssocID="{C38BF02D-7153-4232-9D95-957CD58ACD2E}" presName="Name0" presStyleCnt="0">
        <dgm:presLayoutVars>
          <dgm:chMax val="7"/>
          <dgm:chPref val="7"/>
          <dgm:dir/>
        </dgm:presLayoutVars>
      </dgm:prSet>
      <dgm:spPr/>
    </dgm:pt>
    <dgm:pt modelId="{7130BEBD-6309-44A2-A79F-F5FF04DC7A22}" type="pres">
      <dgm:prSet presAssocID="{C38BF02D-7153-4232-9D95-957CD58ACD2E}" presName="Name1" presStyleCnt="0"/>
      <dgm:spPr/>
    </dgm:pt>
    <dgm:pt modelId="{630231AC-F642-4D36-AF49-642C4F3F6DBD}" type="pres">
      <dgm:prSet presAssocID="{C38BF02D-7153-4232-9D95-957CD58ACD2E}" presName="cycle" presStyleCnt="0"/>
      <dgm:spPr/>
    </dgm:pt>
    <dgm:pt modelId="{3673338C-ADD8-425A-88B5-BFF699F37C41}" type="pres">
      <dgm:prSet presAssocID="{C38BF02D-7153-4232-9D95-957CD58ACD2E}" presName="srcNode" presStyleLbl="node1" presStyleIdx="0" presStyleCnt="4"/>
      <dgm:spPr/>
    </dgm:pt>
    <dgm:pt modelId="{32329841-CDDE-4833-8E07-C09362A94D69}" type="pres">
      <dgm:prSet presAssocID="{C38BF02D-7153-4232-9D95-957CD58ACD2E}" presName="conn" presStyleLbl="parChTrans1D2" presStyleIdx="0" presStyleCnt="1"/>
      <dgm:spPr/>
    </dgm:pt>
    <dgm:pt modelId="{91E2A1BC-35C8-41F7-B8B1-163CEFFE7486}" type="pres">
      <dgm:prSet presAssocID="{C38BF02D-7153-4232-9D95-957CD58ACD2E}" presName="extraNode" presStyleLbl="node1" presStyleIdx="0" presStyleCnt="4"/>
      <dgm:spPr/>
    </dgm:pt>
    <dgm:pt modelId="{E40AA800-EBF4-47DC-8DF5-F6C6A23497D3}" type="pres">
      <dgm:prSet presAssocID="{C38BF02D-7153-4232-9D95-957CD58ACD2E}" presName="dstNode" presStyleLbl="node1" presStyleIdx="0" presStyleCnt="4"/>
      <dgm:spPr/>
    </dgm:pt>
    <dgm:pt modelId="{6BF8FA00-829C-435F-8843-F793C379DCD0}" type="pres">
      <dgm:prSet presAssocID="{A44ADA8A-707E-4D0E-B42C-ED37529204DC}" presName="text_1" presStyleLbl="node1" presStyleIdx="0" presStyleCnt="4">
        <dgm:presLayoutVars>
          <dgm:bulletEnabled val="1"/>
        </dgm:presLayoutVars>
      </dgm:prSet>
      <dgm:spPr/>
    </dgm:pt>
    <dgm:pt modelId="{8876E200-7351-4542-BE60-DD4DAC5DA3AE}" type="pres">
      <dgm:prSet presAssocID="{A44ADA8A-707E-4D0E-B42C-ED37529204DC}" presName="accent_1" presStyleCnt="0"/>
      <dgm:spPr/>
    </dgm:pt>
    <dgm:pt modelId="{866A399F-1E1B-457A-956B-F9C1E6124668}" type="pres">
      <dgm:prSet presAssocID="{A44ADA8A-707E-4D0E-B42C-ED37529204DC}" presName="accentRepeatNode" presStyleLbl="solidFgAcc1" presStyleIdx="0" presStyleCnt="4"/>
      <dgm:spPr/>
    </dgm:pt>
    <dgm:pt modelId="{C4EDBE7A-96BA-48B3-82F0-D8A9138BC587}" type="pres">
      <dgm:prSet presAssocID="{1EE92599-6678-4322-B3D5-6F8E60F55B69}" presName="text_2" presStyleLbl="node1" presStyleIdx="1" presStyleCnt="4">
        <dgm:presLayoutVars>
          <dgm:bulletEnabled val="1"/>
        </dgm:presLayoutVars>
      </dgm:prSet>
      <dgm:spPr/>
    </dgm:pt>
    <dgm:pt modelId="{DDA56CA4-5A83-4000-8F92-226F87D25569}" type="pres">
      <dgm:prSet presAssocID="{1EE92599-6678-4322-B3D5-6F8E60F55B69}" presName="accent_2" presStyleCnt="0"/>
      <dgm:spPr/>
    </dgm:pt>
    <dgm:pt modelId="{424D1F73-510A-4348-82C9-0DB2A5F927FE}" type="pres">
      <dgm:prSet presAssocID="{1EE92599-6678-4322-B3D5-6F8E60F55B69}" presName="accentRepeatNode" presStyleLbl="solidFgAcc1" presStyleIdx="1" presStyleCnt="4"/>
      <dgm:spPr/>
    </dgm:pt>
    <dgm:pt modelId="{77F266FD-15E6-457C-96F9-1BF5D939CE59}" type="pres">
      <dgm:prSet presAssocID="{61B2D81F-E373-480D-8362-51689A03E327}" presName="text_3" presStyleLbl="node1" presStyleIdx="2" presStyleCnt="4">
        <dgm:presLayoutVars>
          <dgm:bulletEnabled val="1"/>
        </dgm:presLayoutVars>
      </dgm:prSet>
      <dgm:spPr/>
    </dgm:pt>
    <dgm:pt modelId="{78BAB349-B73C-40A3-881F-613E6BE0A627}" type="pres">
      <dgm:prSet presAssocID="{61B2D81F-E373-480D-8362-51689A03E327}" presName="accent_3" presStyleCnt="0"/>
      <dgm:spPr/>
    </dgm:pt>
    <dgm:pt modelId="{9DCE76D9-E622-47EE-8B54-42F5CEEB3784}" type="pres">
      <dgm:prSet presAssocID="{61B2D81F-E373-480D-8362-51689A03E327}" presName="accentRepeatNode" presStyleLbl="solidFgAcc1" presStyleIdx="2" presStyleCnt="4"/>
      <dgm:spPr/>
    </dgm:pt>
    <dgm:pt modelId="{5870CB6F-459A-42B9-A86D-FD30A618B3BC}" type="pres">
      <dgm:prSet presAssocID="{9DA58E1A-4ED1-42C0-9788-D533890EDB75}" presName="text_4" presStyleLbl="node1" presStyleIdx="3" presStyleCnt="4">
        <dgm:presLayoutVars>
          <dgm:bulletEnabled val="1"/>
        </dgm:presLayoutVars>
      </dgm:prSet>
      <dgm:spPr/>
    </dgm:pt>
    <dgm:pt modelId="{178CF890-62CA-4356-939E-1BA571244B3A}" type="pres">
      <dgm:prSet presAssocID="{9DA58E1A-4ED1-42C0-9788-D533890EDB75}" presName="accent_4" presStyleCnt="0"/>
      <dgm:spPr/>
    </dgm:pt>
    <dgm:pt modelId="{16E1EBF2-025F-4E0A-9632-E737D363E613}" type="pres">
      <dgm:prSet presAssocID="{9DA58E1A-4ED1-42C0-9788-D533890EDB75}" presName="accentRepeatNode" presStyleLbl="solidFgAcc1" presStyleIdx="3" presStyleCnt="4"/>
      <dgm:spPr/>
    </dgm:pt>
  </dgm:ptLst>
  <dgm:cxnLst>
    <dgm:cxn modelId="{9D166271-8169-4146-AF87-02086E958B21}" srcId="{C38BF02D-7153-4232-9D95-957CD58ACD2E}" destId="{61B2D81F-E373-480D-8362-51689A03E327}" srcOrd="2" destOrd="0" parTransId="{12CD16C1-8874-4816-A97B-A19E14282C64}" sibTransId="{D0EC297E-6532-41BC-8C24-29B39016B237}"/>
    <dgm:cxn modelId="{9AC35078-AD30-4BAD-90D5-DB844E076C90}" type="presOf" srcId="{1EE92599-6678-4322-B3D5-6F8E60F55B69}" destId="{C4EDBE7A-96BA-48B3-82F0-D8A9138BC587}" srcOrd="0" destOrd="0" presId="urn:microsoft.com/office/officeart/2008/layout/VerticalCurvedList"/>
    <dgm:cxn modelId="{B0097284-B5A2-4DE4-B144-41953C15AED8}" srcId="{C38BF02D-7153-4232-9D95-957CD58ACD2E}" destId="{9DA58E1A-4ED1-42C0-9788-D533890EDB75}" srcOrd="3" destOrd="0" parTransId="{65A14C46-E77E-4E6B-B863-E70CD3ED7FBB}" sibTransId="{0B7159B0-F2AC-4C3E-A09C-C7E1325A4C3D}"/>
    <dgm:cxn modelId="{98F00D86-BEC4-40AF-A077-4EC6D089F63E}" srcId="{C38BF02D-7153-4232-9D95-957CD58ACD2E}" destId="{1EE92599-6678-4322-B3D5-6F8E60F55B69}" srcOrd="1" destOrd="0" parTransId="{D757C560-8312-49E1-B49E-0DB8D19AEE6B}" sibTransId="{283CE261-0BF6-4C3F-91DC-4FC05AC4D1E3}"/>
    <dgm:cxn modelId="{466A12B9-41D0-47FE-85C4-2A0FC6056BFC}" type="presOf" srcId="{A44ADA8A-707E-4D0E-B42C-ED37529204DC}" destId="{6BF8FA00-829C-435F-8843-F793C379DCD0}" srcOrd="0" destOrd="0" presId="urn:microsoft.com/office/officeart/2008/layout/VerticalCurvedList"/>
    <dgm:cxn modelId="{1E3AE9CE-354A-488B-8237-56BA84DD093B}" type="presOf" srcId="{61B2D81F-E373-480D-8362-51689A03E327}" destId="{77F266FD-15E6-457C-96F9-1BF5D939CE59}" srcOrd="0" destOrd="0" presId="urn:microsoft.com/office/officeart/2008/layout/VerticalCurvedList"/>
    <dgm:cxn modelId="{FE7537CF-606A-4A82-B776-D00CE0205336}" type="presOf" srcId="{A46F3207-9EAE-4923-ACD5-F6DB3EDB742B}" destId="{32329841-CDDE-4833-8E07-C09362A94D69}" srcOrd="0" destOrd="0" presId="urn:microsoft.com/office/officeart/2008/layout/VerticalCurvedList"/>
    <dgm:cxn modelId="{C12673D4-A9E5-41DF-90B2-A66E25153930}" srcId="{C38BF02D-7153-4232-9D95-957CD58ACD2E}" destId="{A44ADA8A-707E-4D0E-B42C-ED37529204DC}" srcOrd="0" destOrd="0" parTransId="{C03C8E0D-D09A-42B4-9A38-4E8F24881FBC}" sibTransId="{A46F3207-9EAE-4923-ACD5-F6DB3EDB742B}"/>
    <dgm:cxn modelId="{572385DC-BFA2-464D-8D3F-DFC2E8648FFE}" type="presOf" srcId="{9DA58E1A-4ED1-42C0-9788-D533890EDB75}" destId="{5870CB6F-459A-42B9-A86D-FD30A618B3BC}" srcOrd="0" destOrd="0" presId="urn:microsoft.com/office/officeart/2008/layout/VerticalCurvedList"/>
    <dgm:cxn modelId="{2307DAE8-3B3E-4CC6-B8E8-189A36751414}" type="presOf" srcId="{C38BF02D-7153-4232-9D95-957CD58ACD2E}" destId="{5E461107-5BCF-49DD-B2FD-A6E2D6A15C00}" srcOrd="0" destOrd="0" presId="urn:microsoft.com/office/officeart/2008/layout/VerticalCurvedList"/>
    <dgm:cxn modelId="{5E233087-5184-464C-9437-1C4C5118FBBE}" type="presParOf" srcId="{5E461107-5BCF-49DD-B2FD-A6E2D6A15C00}" destId="{7130BEBD-6309-44A2-A79F-F5FF04DC7A22}" srcOrd="0" destOrd="0" presId="urn:microsoft.com/office/officeart/2008/layout/VerticalCurvedList"/>
    <dgm:cxn modelId="{9C558075-7F71-4DC9-9A2E-8D5A6E3A4F99}" type="presParOf" srcId="{7130BEBD-6309-44A2-A79F-F5FF04DC7A22}" destId="{630231AC-F642-4D36-AF49-642C4F3F6DBD}" srcOrd="0" destOrd="0" presId="urn:microsoft.com/office/officeart/2008/layout/VerticalCurvedList"/>
    <dgm:cxn modelId="{BDC8B3A5-F9EB-420E-91C3-CBE06FC688D8}" type="presParOf" srcId="{630231AC-F642-4D36-AF49-642C4F3F6DBD}" destId="{3673338C-ADD8-425A-88B5-BFF699F37C41}" srcOrd="0" destOrd="0" presId="urn:microsoft.com/office/officeart/2008/layout/VerticalCurvedList"/>
    <dgm:cxn modelId="{96141531-0B83-4115-BD1E-7F638FA0FED7}" type="presParOf" srcId="{630231AC-F642-4D36-AF49-642C4F3F6DBD}" destId="{32329841-CDDE-4833-8E07-C09362A94D69}" srcOrd="1" destOrd="0" presId="urn:microsoft.com/office/officeart/2008/layout/VerticalCurvedList"/>
    <dgm:cxn modelId="{2FC4903B-DD2E-4573-9110-A320219E01F2}" type="presParOf" srcId="{630231AC-F642-4D36-AF49-642C4F3F6DBD}" destId="{91E2A1BC-35C8-41F7-B8B1-163CEFFE7486}" srcOrd="2" destOrd="0" presId="urn:microsoft.com/office/officeart/2008/layout/VerticalCurvedList"/>
    <dgm:cxn modelId="{70CC4745-D9AD-4A2F-8131-212EDA10913C}" type="presParOf" srcId="{630231AC-F642-4D36-AF49-642C4F3F6DBD}" destId="{E40AA800-EBF4-47DC-8DF5-F6C6A23497D3}" srcOrd="3" destOrd="0" presId="urn:microsoft.com/office/officeart/2008/layout/VerticalCurvedList"/>
    <dgm:cxn modelId="{F1D1ECBA-A8D5-4CDB-9A97-23A26A496B53}" type="presParOf" srcId="{7130BEBD-6309-44A2-A79F-F5FF04DC7A22}" destId="{6BF8FA00-829C-435F-8843-F793C379DCD0}" srcOrd="1" destOrd="0" presId="urn:microsoft.com/office/officeart/2008/layout/VerticalCurvedList"/>
    <dgm:cxn modelId="{DA1B3D2A-A792-41FA-B74B-168F92B99E03}" type="presParOf" srcId="{7130BEBD-6309-44A2-A79F-F5FF04DC7A22}" destId="{8876E200-7351-4542-BE60-DD4DAC5DA3AE}" srcOrd="2" destOrd="0" presId="urn:microsoft.com/office/officeart/2008/layout/VerticalCurvedList"/>
    <dgm:cxn modelId="{1111DBD1-1F19-4F92-A4D4-84261F03E13B}" type="presParOf" srcId="{8876E200-7351-4542-BE60-DD4DAC5DA3AE}" destId="{866A399F-1E1B-457A-956B-F9C1E6124668}" srcOrd="0" destOrd="0" presId="urn:microsoft.com/office/officeart/2008/layout/VerticalCurvedList"/>
    <dgm:cxn modelId="{C138F517-C7BE-4527-B03A-6B40719E2745}" type="presParOf" srcId="{7130BEBD-6309-44A2-A79F-F5FF04DC7A22}" destId="{C4EDBE7A-96BA-48B3-82F0-D8A9138BC587}" srcOrd="3" destOrd="0" presId="urn:microsoft.com/office/officeart/2008/layout/VerticalCurvedList"/>
    <dgm:cxn modelId="{8245956E-7FD4-4946-8F8F-861D000EE0BC}" type="presParOf" srcId="{7130BEBD-6309-44A2-A79F-F5FF04DC7A22}" destId="{DDA56CA4-5A83-4000-8F92-226F87D25569}" srcOrd="4" destOrd="0" presId="urn:microsoft.com/office/officeart/2008/layout/VerticalCurvedList"/>
    <dgm:cxn modelId="{CE377408-DFD5-439E-9066-841B5CA2FCEC}" type="presParOf" srcId="{DDA56CA4-5A83-4000-8F92-226F87D25569}" destId="{424D1F73-510A-4348-82C9-0DB2A5F927FE}" srcOrd="0" destOrd="0" presId="urn:microsoft.com/office/officeart/2008/layout/VerticalCurvedList"/>
    <dgm:cxn modelId="{2ECA4C2A-68D9-4006-AC95-3ED5CBAD58FB}" type="presParOf" srcId="{7130BEBD-6309-44A2-A79F-F5FF04DC7A22}" destId="{77F266FD-15E6-457C-96F9-1BF5D939CE59}" srcOrd="5" destOrd="0" presId="urn:microsoft.com/office/officeart/2008/layout/VerticalCurvedList"/>
    <dgm:cxn modelId="{3DA695CD-0D6A-4C60-B50C-72A68CCB5384}" type="presParOf" srcId="{7130BEBD-6309-44A2-A79F-F5FF04DC7A22}" destId="{78BAB349-B73C-40A3-881F-613E6BE0A627}" srcOrd="6" destOrd="0" presId="urn:microsoft.com/office/officeart/2008/layout/VerticalCurvedList"/>
    <dgm:cxn modelId="{312C1F74-755C-4AB0-B6C3-C3CE93992F96}" type="presParOf" srcId="{78BAB349-B73C-40A3-881F-613E6BE0A627}" destId="{9DCE76D9-E622-47EE-8B54-42F5CEEB3784}" srcOrd="0" destOrd="0" presId="urn:microsoft.com/office/officeart/2008/layout/VerticalCurvedList"/>
    <dgm:cxn modelId="{21B18126-9D14-4943-A33D-EF1CDCB14475}" type="presParOf" srcId="{7130BEBD-6309-44A2-A79F-F5FF04DC7A22}" destId="{5870CB6F-459A-42B9-A86D-FD30A618B3BC}" srcOrd="7" destOrd="0" presId="urn:microsoft.com/office/officeart/2008/layout/VerticalCurvedList"/>
    <dgm:cxn modelId="{F48BD1EE-0F6F-4BE0-8157-B511BDEC2A85}" type="presParOf" srcId="{7130BEBD-6309-44A2-A79F-F5FF04DC7A22}" destId="{178CF890-62CA-4356-939E-1BA571244B3A}" srcOrd="8" destOrd="0" presId="urn:microsoft.com/office/officeart/2008/layout/VerticalCurvedList"/>
    <dgm:cxn modelId="{BCB8AE82-38C9-4033-9BFF-B747304CFE13}" type="presParOf" srcId="{178CF890-62CA-4356-939E-1BA571244B3A}" destId="{16E1EBF2-025F-4E0A-9632-E737D363E6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A5271B-BF19-4690-BE19-49C9F02E373D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0170C100-A737-423B-B394-D278EAA44E10}">
      <dgm:prSet phldrT="[Text]"/>
      <dgm:spPr/>
      <dgm:t>
        <a:bodyPr/>
        <a:lstStyle/>
        <a:p>
          <a:r>
            <a:rPr lang="en-IN" b="1" i="0" dirty="0"/>
            <a:t>Lack of Autonomy</a:t>
          </a:r>
          <a:endParaRPr lang="en-IN" dirty="0"/>
        </a:p>
      </dgm:t>
    </dgm:pt>
    <dgm:pt modelId="{D98BADFF-594A-4783-A7FD-E724E2E19BED}" type="parTrans" cxnId="{DBCA9649-C1F4-42F5-994A-ACAD9B7A65BA}">
      <dgm:prSet/>
      <dgm:spPr/>
      <dgm:t>
        <a:bodyPr/>
        <a:lstStyle/>
        <a:p>
          <a:endParaRPr lang="en-IN"/>
        </a:p>
      </dgm:t>
    </dgm:pt>
    <dgm:pt modelId="{DB6976E3-4F41-4B46-A9ED-80CE9F7BEBF9}" type="sibTrans" cxnId="{DBCA9649-C1F4-42F5-994A-ACAD9B7A65BA}">
      <dgm:prSet/>
      <dgm:spPr/>
      <dgm:t>
        <a:bodyPr/>
        <a:lstStyle/>
        <a:p>
          <a:endParaRPr lang="en-IN"/>
        </a:p>
      </dgm:t>
    </dgm:pt>
    <dgm:pt modelId="{F68E8AAE-2DFF-4D05-A81E-AB9AA817A913}">
      <dgm:prSet phldrT="[Text]"/>
      <dgm:spPr/>
      <dgm:t>
        <a:bodyPr/>
        <a:lstStyle/>
        <a:p>
          <a:r>
            <a:rPr lang="en-IN" b="1" i="0" dirty="0"/>
            <a:t>Unclear Direction</a:t>
          </a:r>
          <a:endParaRPr lang="en-IN" dirty="0"/>
        </a:p>
      </dgm:t>
    </dgm:pt>
    <dgm:pt modelId="{1C095459-7EE2-455E-AEBF-C24A150D905B}" type="parTrans" cxnId="{05F840DC-4A19-4FEC-A493-62294B7006B2}">
      <dgm:prSet/>
      <dgm:spPr/>
      <dgm:t>
        <a:bodyPr/>
        <a:lstStyle/>
        <a:p>
          <a:endParaRPr lang="en-IN"/>
        </a:p>
      </dgm:t>
    </dgm:pt>
    <dgm:pt modelId="{C3D95469-60AD-48A8-8263-F37FBFAD6937}" type="sibTrans" cxnId="{05F840DC-4A19-4FEC-A493-62294B7006B2}">
      <dgm:prSet/>
      <dgm:spPr/>
      <dgm:t>
        <a:bodyPr/>
        <a:lstStyle/>
        <a:p>
          <a:endParaRPr lang="en-IN"/>
        </a:p>
      </dgm:t>
    </dgm:pt>
    <dgm:pt modelId="{7C725ECE-9DB2-4AF4-BBDD-523CF903500B}">
      <dgm:prSet phldrT="[Text]"/>
      <dgm:spPr/>
      <dgm:t>
        <a:bodyPr/>
        <a:lstStyle/>
        <a:p>
          <a:r>
            <a:rPr lang="en-IN" b="1" i="0" dirty="0"/>
            <a:t>Fear</a:t>
          </a:r>
          <a:endParaRPr lang="en-IN" dirty="0"/>
        </a:p>
      </dgm:t>
    </dgm:pt>
    <dgm:pt modelId="{E342EC64-051E-4F2E-8B19-FE642C7C0A5A}" type="parTrans" cxnId="{C5A3F5A5-FF19-4EB3-990D-427C72E8ADB5}">
      <dgm:prSet/>
      <dgm:spPr/>
      <dgm:t>
        <a:bodyPr/>
        <a:lstStyle/>
        <a:p>
          <a:endParaRPr lang="en-IN"/>
        </a:p>
      </dgm:t>
    </dgm:pt>
    <dgm:pt modelId="{096887C9-E49A-4F9A-935E-0364772313E1}" type="sibTrans" cxnId="{C5A3F5A5-FF19-4EB3-990D-427C72E8ADB5}">
      <dgm:prSet/>
      <dgm:spPr/>
      <dgm:t>
        <a:bodyPr/>
        <a:lstStyle/>
        <a:p>
          <a:endParaRPr lang="en-IN"/>
        </a:p>
      </dgm:t>
    </dgm:pt>
    <dgm:pt modelId="{B4BE5CF8-27E9-4264-95C9-0F6961C3996F}">
      <dgm:prSet phldrT="[Text]"/>
      <dgm:spPr/>
      <dgm:t>
        <a:bodyPr/>
        <a:lstStyle/>
        <a:p>
          <a:r>
            <a:rPr lang="en-IN" b="1" i="0" dirty="0"/>
            <a:t>Inadequate Resources</a:t>
          </a:r>
          <a:endParaRPr lang="en-IN" dirty="0"/>
        </a:p>
      </dgm:t>
    </dgm:pt>
    <dgm:pt modelId="{004666AA-FE3E-445D-B3D2-33B1D872830A}" type="parTrans" cxnId="{C083DE6C-512F-442F-B1F7-3F5F2A919AE8}">
      <dgm:prSet/>
      <dgm:spPr/>
      <dgm:t>
        <a:bodyPr/>
        <a:lstStyle/>
        <a:p>
          <a:endParaRPr lang="en-IN"/>
        </a:p>
      </dgm:t>
    </dgm:pt>
    <dgm:pt modelId="{83A903D3-D403-4821-B7D3-869A45E87673}" type="sibTrans" cxnId="{C083DE6C-512F-442F-B1F7-3F5F2A919AE8}">
      <dgm:prSet/>
      <dgm:spPr/>
      <dgm:t>
        <a:bodyPr/>
        <a:lstStyle/>
        <a:p>
          <a:endParaRPr lang="en-IN"/>
        </a:p>
      </dgm:t>
    </dgm:pt>
    <dgm:pt modelId="{365303E0-469C-4A39-9694-455988C8A7E4}">
      <dgm:prSet phldrT="[Text]"/>
      <dgm:spPr/>
      <dgm:t>
        <a:bodyPr/>
        <a:lstStyle/>
        <a:p>
          <a:r>
            <a:rPr lang="en-IN" b="1" i="0" dirty="0"/>
            <a:t>Functional Fixedness</a:t>
          </a:r>
          <a:endParaRPr lang="en-IN" dirty="0"/>
        </a:p>
      </dgm:t>
    </dgm:pt>
    <dgm:pt modelId="{260006D0-7E19-485B-A2EC-1994FC5C3A51}" type="parTrans" cxnId="{3E1CA724-BC72-4DA7-90C1-BC10C8795E07}">
      <dgm:prSet/>
      <dgm:spPr/>
      <dgm:t>
        <a:bodyPr/>
        <a:lstStyle/>
        <a:p>
          <a:endParaRPr lang="en-IN"/>
        </a:p>
      </dgm:t>
    </dgm:pt>
    <dgm:pt modelId="{161EE755-BEB6-4120-868C-5D2D59C80815}" type="sibTrans" cxnId="{3E1CA724-BC72-4DA7-90C1-BC10C8795E07}">
      <dgm:prSet/>
      <dgm:spPr/>
      <dgm:t>
        <a:bodyPr/>
        <a:lstStyle/>
        <a:p>
          <a:endParaRPr lang="en-IN"/>
        </a:p>
      </dgm:t>
    </dgm:pt>
    <dgm:pt modelId="{058D8E1B-31D6-4D20-B93A-A2EDD65258D1}" type="pres">
      <dgm:prSet presAssocID="{44A5271B-BF19-4690-BE19-49C9F02E373D}" presName="linearFlow" presStyleCnt="0">
        <dgm:presLayoutVars>
          <dgm:dir/>
          <dgm:resizeHandles val="exact"/>
        </dgm:presLayoutVars>
      </dgm:prSet>
      <dgm:spPr/>
    </dgm:pt>
    <dgm:pt modelId="{A1D01890-734B-40BF-BEA9-79F34463E681}" type="pres">
      <dgm:prSet presAssocID="{0170C100-A737-423B-B394-D278EAA44E10}" presName="composite" presStyleCnt="0"/>
      <dgm:spPr/>
    </dgm:pt>
    <dgm:pt modelId="{01ADD3ED-D78A-41DD-89D3-AC0C4B5FFB7B}" type="pres">
      <dgm:prSet presAssocID="{0170C100-A737-423B-B394-D278EAA44E10}" presName="imgShp" presStyleLbl="fgImgPlace1" presStyleIdx="0" presStyleCnt="5"/>
      <dgm:spPr/>
    </dgm:pt>
    <dgm:pt modelId="{8F759E53-B747-4C5D-9445-E65AD758AD79}" type="pres">
      <dgm:prSet presAssocID="{0170C100-A737-423B-B394-D278EAA44E10}" presName="txShp" presStyleLbl="node1" presStyleIdx="0" presStyleCnt="5">
        <dgm:presLayoutVars>
          <dgm:bulletEnabled val="1"/>
        </dgm:presLayoutVars>
      </dgm:prSet>
      <dgm:spPr/>
    </dgm:pt>
    <dgm:pt modelId="{B967EB57-2042-4EFD-A517-5F21C95FFBD8}" type="pres">
      <dgm:prSet presAssocID="{DB6976E3-4F41-4B46-A9ED-80CE9F7BEBF9}" presName="spacing" presStyleCnt="0"/>
      <dgm:spPr/>
    </dgm:pt>
    <dgm:pt modelId="{8986FA89-4AE9-4CF6-98B0-943BEC7C5A7B}" type="pres">
      <dgm:prSet presAssocID="{F68E8AAE-2DFF-4D05-A81E-AB9AA817A913}" presName="composite" presStyleCnt="0"/>
      <dgm:spPr/>
    </dgm:pt>
    <dgm:pt modelId="{F64E06FB-761E-4B6F-B9F5-B6D36CCC246C}" type="pres">
      <dgm:prSet presAssocID="{F68E8AAE-2DFF-4D05-A81E-AB9AA817A913}" presName="imgShp" presStyleLbl="fgImgPlace1" presStyleIdx="1" presStyleCnt="5"/>
      <dgm:spPr/>
    </dgm:pt>
    <dgm:pt modelId="{EA9DE33E-42ED-432C-B29B-DA64AC719789}" type="pres">
      <dgm:prSet presAssocID="{F68E8AAE-2DFF-4D05-A81E-AB9AA817A913}" presName="txShp" presStyleLbl="node1" presStyleIdx="1" presStyleCnt="5">
        <dgm:presLayoutVars>
          <dgm:bulletEnabled val="1"/>
        </dgm:presLayoutVars>
      </dgm:prSet>
      <dgm:spPr/>
    </dgm:pt>
    <dgm:pt modelId="{6238D536-A544-4A35-833E-A1DCC7D3077B}" type="pres">
      <dgm:prSet presAssocID="{C3D95469-60AD-48A8-8263-F37FBFAD6937}" presName="spacing" presStyleCnt="0"/>
      <dgm:spPr/>
    </dgm:pt>
    <dgm:pt modelId="{B2633526-C90B-43A5-BBDD-322669995C1D}" type="pres">
      <dgm:prSet presAssocID="{7C725ECE-9DB2-4AF4-BBDD-523CF903500B}" presName="composite" presStyleCnt="0"/>
      <dgm:spPr/>
    </dgm:pt>
    <dgm:pt modelId="{E7A15952-0939-422D-9381-28A2A6F003EF}" type="pres">
      <dgm:prSet presAssocID="{7C725ECE-9DB2-4AF4-BBDD-523CF903500B}" presName="imgShp" presStyleLbl="fgImgPlace1" presStyleIdx="2" presStyleCnt="5"/>
      <dgm:spPr/>
    </dgm:pt>
    <dgm:pt modelId="{E7E5BC7B-22F5-4058-B0C8-D12104CE93A2}" type="pres">
      <dgm:prSet presAssocID="{7C725ECE-9DB2-4AF4-BBDD-523CF903500B}" presName="txShp" presStyleLbl="node1" presStyleIdx="2" presStyleCnt="5">
        <dgm:presLayoutVars>
          <dgm:bulletEnabled val="1"/>
        </dgm:presLayoutVars>
      </dgm:prSet>
      <dgm:spPr/>
    </dgm:pt>
    <dgm:pt modelId="{A995B76A-6AF1-4234-951D-BDCB794603BC}" type="pres">
      <dgm:prSet presAssocID="{096887C9-E49A-4F9A-935E-0364772313E1}" presName="spacing" presStyleCnt="0"/>
      <dgm:spPr/>
    </dgm:pt>
    <dgm:pt modelId="{DF556CB4-6A50-4276-914A-182FE24B6C16}" type="pres">
      <dgm:prSet presAssocID="{B4BE5CF8-27E9-4264-95C9-0F6961C3996F}" presName="composite" presStyleCnt="0"/>
      <dgm:spPr/>
    </dgm:pt>
    <dgm:pt modelId="{33E52FE5-C3FC-453A-B9FE-BEE8FC92A8CD}" type="pres">
      <dgm:prSet presAssocID="{B4BE5CF8-27E9-4264-95C9-0F6961C3996F}" presName="imgShp" presStyleLbl="fgImgPlace1" presStyleIdx="3" presStyleCnt="5"/>
      <dgm:spPr/>
    </dgm:pt>
    <dgm:pt modelId="{74ED56F0-25A6-4F32-AEDC-E5B69109A669}" type="pres">
      <dgm:prSet presAssocID="{B4BE5CF8-27E9-4264-95C9-0F6961C3996F}" presName="txShp" presStyleLbl="node1" presStyleIdx="3" presStyleCnt="5">
        <dgm:presLayoutVars>
          <dgm:bulletEnabled val="1"/>
        </dgm:presLayoutVars>
      </dgm:prSet>
      <dgm:spPr/>
    </dgm:pt>
    <dgm:pt modelId="{0751955A-16B0-4DE9-9018-2C54980BED8F}" type="pres">
      <dgm:prSet presAssocID="{83A903D3-D403-4821-B7D3-869A45E87673}" presName="spacing" presStyleCnt="0"/>
      <dgm:spPr/>
    </dgm:pt>
    <dgm:pt modelId="{E153051C-157C-4FF6-A168-B531B24986D8}" type="pres">
      <dgm:prSet presAssocID="{365303E0-469C-4A39-9694-455988C8A7E4}" presName="composite" presStyleCnt="0"/>
      <dgm:spPr/>
    </dgm:pt>
    <dgm:pt modelId="{4ED37C32-69BF-4A10-9509-FFE865170909}" type="pres">
      <dgm:prSet presAssocID="{365303E0-469C-4A39-9694-455988C8A7E4}" presName="imgShp" presStyleLbl="fgImgPlace1" presStyleIdx="4" presStyleCnt="5"/>
      <dgm:spPr/>
    </dgm:pt>
    <dgm:pt modelId="{CE0F826D-7765-488B-9711-0459733055CF}" type="pres">
      <dgm:prSet presAssocID="{365303E0-469C-4A39-9694-455988C8A7E4}" presName="txShp" presStyleLbl="node1" presStyleIdx="4" presStyleCnt="5">
        <dgm:presLayoutVars>
          <dgm:bulletEnabled val="1"/>
        </dgm:presLayoutVars>
      </dgm:prSet>
      <dgm:spPr/>
    </dgm:pt>
  </dgm:ptLst>
  <dgm:cxnLst>
    <dgm:cxn modelId="{9113610B-B15E-482E-8C12-96CE4DC7C694}" type="presOf" srcId="{365303E0-469C-4A39-9694-455988C8A7E4}" destId="{CE0F826D-7765-488B-9711-0459733055CF}" srcOrd="0" destOrd="0" presId="urn:microsoft.com/office/officeart/2005/8/layout/vList3"/>
    <dgm:cxn modelId="{B5A4030F-03D4-4B5D-90A5-0335F29D8926}" type="presOf" srcId="{7C725ECE-9DB2-4AF4-BBDD-523CF903500B}" destId="{E7E5BC7B-22F5-4058-B0C8-D12104CE93A2}" srcOrd="0" destOrd="0" presId="urn:microsoft.com/office/officeart/2005/8/layout/vList3"/>
    <dgm:cxn modelId="{3E1CA724-BC72-4DA7-90C1-BC10C8795E07}" srcId="{44A5271B-BF19-4690-BE19-49C9F02E373D}" destId="{365303E0-469C-4A39-9694-455988C8A7E4}" srcOrd="4" destOrd="0" parTransId="{260006D0-7E19-485B-A2EC-1994FC5C3A51}" sibTransId="{161EE755-BEB6-4120-868C-5D2D59C80815}"/>
    <dgm:cxn modelId="{DBCA9649-C1F4-42F5-994A-ACAD9B7A65BA}" srcId="{44A5271B-BF19-4690-BE19-49C9F02E373D}" destId="{0170C100-A737-423B-B394-D278EAA44E10}" srcOrd="0" destOrd="0" parTransId="{D98BADFF-594A-4783-A7FD-E724E2E19BED}" sibTransId="{DB6976E3-4F41-4B46-A9ED-80CE9F7BEBF9}"/>
    <dgm:cxn modelId="{C083DE6C-512F-442F-B1F7-3F5F2A919AE8}" srcId="{44A5271B-BF19-4690-BE19-49C9F02E373D}" destId="{B4BE5CF8-27E9-4264-95C9-0F6961C3996F}" srcOrd="3" destOrd="0" parTransId="{004666AA-FE3E-445D-B3D2-33B1D872830A}" sibTransId="{83A903D3-D403-4821-B7D3-869A45E87673}"/>
    <dgm:cxn modelId="{4D036D7C-E02A-48F3-9249-4E6FC2AA817E}" type="presOf" srcId="{B4BE5CF8-27E9-4264-95C9-0F6961C3996F}" destId="{74ED56F0-25A6-4F32-AEDC-E5B69109A669}" srcOrd="0" destOrd="0" presId="urn:microsoft.com/office/officeart/2005/8/layout/vList3"/>
    <dgm:cxn modelId="{DAEAE393-84A5-4C66-BE4D-0475B38CE0DF}" type="presOf" srcId="{F68E8AAE-2DFF-4D05-A81E-AB9AA817A913}" destId="{EA9DE33E-42ED-432C-B29B-DA64AC719789}" srcOrd="0" destOrd="0" presId="urn:microsoft.com/office/officeart/2005/8/layout/vList3"/>
    <dgm:cxn modelId="{C5A3F5A5-FF19-4EB3-990D-427C72E8ADB5}" srcId="{44A5271B-BF19-4690-BE19-49C9F02E373D}" destId="{7C725ECE-9DB2-4AF4-BBDD-523CF903500B}" srcOrd="2" destOrd="0" parTransId="{E342EC64-051E-4F2E-8B19-FE642C7C0A5A}" sibTransId="{096887C9-E49A-4F9A-935E-0364772313E1}"/>
    <dgm:cxn modelId="{EE1619BC-73DB-4BF7-BEB6-1BC7BFBCB67D}" type="presOf" srcId="{44A5271B-BF19-4690-BE19-49C9F02E373D}" destId="{058D8E1B-31D6-4D20-B93A-A2EDD65258D1}" srcOrd="0" destOrd="0" presId="urn:microsoft.com/office/officeart/2005/8/layout/vList3"/>
    <dgm:cxn modelId="{787F42C9-BFBE-4094-AE5C-E99DB9030554}" type="presOf" srcId="{0170C100-A737-423B-B394-D278EAA44E10}" destId="{8F759E53-B747-4C5D-9445-E65AD758AD79}" srcOrd="0" destOrd="0" presId="urn:microsoft.com/office/officeart/2005/8/layout/vList3"/>
    <dgm:cxn modelId="{05F840DC-4A19-4FEC-A493-62294B7006B2}" srcId="{44A5271B-BF19-4690-BE19-49C9F02E373D}" destId="{F68E8AAE-2DFF-4D05-A81E-AB9AA817A913}" srcOrd="1" destOrd="0" parTransId="{1C095459-7EE2-455E-AEBF-C24A150D905B}" sibTransId="{C3D95469-60AD-48A8-8263-F37FBFAD6937}"/>
    <dgm:cxn modelId="{AF30257A-90D1-4A66-9A01-BEF3A2344F6C}" type="presParOf" srcId="{058D8E1B-31D6-4D20-B93A-A2EDD65258D1}" destId="{A1D01890-734B-40BF-BEA9-79F34463E681}" srcOrd="0" destOrd="0" presId="urn:microsoft.com/office/officeart/2005/8/layout/vList3"/>
    <dgm:cxn modelId="{BC6394C4-4424-4851-9412-B45DFD31ED6C}" type="presParOf" srcId="{A1D01890-734B-40BF-BEA9-79F34463E681}" destId="{01ADD3ED-D78A-41DD-89D3-AC0C4B5FFB7B}" srcOrd="0" destOrd="0" presId="urn:microsoft.com/office/officeart/2005/8/layout/vList3"/>
    <dgm:cxn modelId="{F6E951CD-1816-4CA1-8851-6D812CBD79FE}" type="presParOf" srcId="{A1D01890-734B-40BF-BEA9-79F34463E681}" destId="{8F759E53-B747-4C5D-9445-E65AD758AD79}" srcOrd="1" destOrd="0" presId="urn:microsoft.com/office/officeart/2005/8/layout/vList3"/>
    <dgm:cxn modelId="{95107FC5-B433-4001-9F82-9A5B7EA2F8E2}" type="presParOf" srcId="{058D8E1B-31D6-4D20-B93A-A2EDD65258D1}" destId="{B967EB57-2042-4EFD-A517-5F21C95FFBD8}" srcOrd="1" destOrd="0" presId="urn:microsoft.com/office/officeart/2005/8/layout/vList3"/>
    <dgm:cxn modelId="{46C937F4-E736-4900-A8E4-CBBE4AEF36A9}" type="presParOf" srcId="{058D8E1B-31D6-4D20-B93A-A2EDD65258D1}" destId="{8986FA89-4AE9-4CF6-98B0-943BEC7C5A7B}" srcOrd="2" destOrd="0" presId="urn:microsoft.com/office/officeart/2005/8/layout/vList3"/>
    <dgm:cxn modelId="{E3D2619C-75D0-4C81-9952-0FA742B19EC9}" type="presParOf" srcId="{8986FA89-4AE9-4CF6-98B0-943BEC7C5A7B}" destId="{F64E06FB-761E-4B6F-B9F5-B6D36CCC246C}" srcOrd="0" destOrd="0" presId="urn:microsoft.com/office/officeart/2005/8/layout/vList3"/>
    <dgm:cxn modelId="{210538D5-C092-485C-BAC4-C3FA0B9D7FF8}" type="presParOf" srcId="{8986FA89-4AE9-4CF6-98B0-943BEC7C5A7B}" destId="{EA9DE33E-42ED-432C-B29B-DA64AC719789}" srcOrd="1" destOrd="0" presId="urn:microsoft.com/office/officeart/2005/8/layout/vList3"/>
    <dgm:cxn modelId="{A7A55EC2-4297-462F-B663-A0BEA70AE595}" type="presParOf" srcId="{058D8E1B-31D6-4D20-B93A-A2EDD65258D1}" destId="{6238D536-A544-4A35-833E-A1DCC7D3077B}" srcOrd="3" destOrd="0" presId="urn:microsoft.com/office/officeart/2005/8/layout/vList3"/>
    <dgm:cxn modelId="{C3A6A93B-A136-4303-8DBB-05074E76C43D}" type="presParOf" srcId="{058D8E1B-31D6-4D20-B93A-A2EDD65258D1}" destId="{B2633526-C90B-43A5-BBDD-322669995C1D}" srcOrd="4" destOrd="0" presId="urn:microsoft.com/office/officeart/2005/8/layout/vList3"/>
    <dgm:cxn modelId="{30EE39F1-02D1-4019-8CAA-EA53A272B61A}" type="presParOf" srcId="{B2633526-C90B-43A5-BBDD-322669995C1D}" destId="{E7A15952-0939-422D-9381-28A2A6F003EF}" srcOrd="0" destOrd="0" presId="urn:microsoft.com/office/officeart/2005/8/layout/vList3"/>
    <dgm:cxn modelId="{6788294E-83A3-443D-92A3-D905172D823D}" type="presParOf" srcId="{B2633526-C90B-43A5-BBDD-322669995C1D}" destId="{E7E5BC7B-22F5-4058-B0C8-D12104CE93A2}" srcOrd="1" destOrd="0" presId="urn:microsoft.com/office/officeart/2005/8/layout/vList3"/>
    <dgm:cxn modelId="{54A87E83-000A-48BB-AB91-9B4F97DC0459}" type="presParOf" srcId="{058D8E1B-31D6-4D20-B93A-A2EDD65258D1}" destId="{A995B76A-6AF1-4234-951D-BDCB794603BC}" srcOrd="5" destOrd="0" presId="urn:microsoft.com/office/officeart/2005/8/layout/vList3"/>
    <dgm:cxn modelId="{C75BF877-7256-4D3E-BFDF-07D560623F6C}" type="presParOf" srcId="{058D8E1B-31D6-4D20-B93A-A2EDD65258D1}" destId="{DF556CB4-6A50-4276-914A-182FE24B6C16}" srcOrd="6" destOrd="0" presId="urn:microsoft.com/office/officeart/2005/8/layout/vList3"/>
    <dgm:cxn modelId="{1855E126-FE5F-4D83-B1D5-724E4623A046}" type="presParOf" srcId="{DF556CB4-6A50-4276-914A-182FE24B6C16}" destId="{33E52FE5-C3FC-453A-B9FE-BEE8FC92A8CD}" srcOrd="0" destOrd="0" presId="urn:microsoft.com/office/officeart/2005/8/layout/vList3"/>
    <dgm:cxn modelId="{3CCC31FF-7854-420C-8AFE-040EF3BE6974}" type="presParOf" srcId="{DF556CB4-6A50-4276-914A-182FE24B6C16}" destId="{74ED56F0-25A6-4F32-AEDC-E5B69109A669}" srcOrd="1" destOrd="0" presId="urn:microsoft.com/office/officeart/2005/8/layout/vList3"/>
    <dgm:cxn modelId="{6F663400-C42A-4E94-8C16-8A912B4A4B00}" type="presParOf" srcId="{058D8E1B-31D6-4D20-B93A-A2EDD65258D1}" destId="{0751955A-16B0-4DE9-9018-2C54980BED8F}" srcOrd="7" destOrd="0" presId="urn:microsoft.com/office/officeart/2005/8/layout/vList3"/>
    <dgm:cxn modelId="{ED27DC80-7782-4CFA-9F4E-C18CB0926450}" type="presParOf" srcId="{058D8E1B-31D6-4D20-B93A-A2EDD65258D1}" destId="{E153051C-157C-4FF6-A168-B531B24986D8}" srcOrd="8" destOrd="0" presId="urn:microsoft.com/office/officeart/2005/8/layout/vList3"/>
    <dgm:cxn modelId="{47476F47-9E96-43AE-ACB8-7348816C6FE4}" type="presParOf" srcId="{E153051C-157C-4FF6-A168-B531B24986D8}" destId="{4ED37C32-69BF-4A10-9509-FFE865170909}" srcOrd="0" destOrd="0" presId="urn:microsoft.com/office/officeart/2005/8/layout/vList3"/>
    <dgm:cxn modelId="{A596F01A-3AB7-432B-A4D9-83177BE1F31B}" type="presParOf" srcId="{E153051C-157C-4FF6-A168-B531B24986D8}" destId="{CE0F826D-7765-488B-9711-0459733055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433F16-0BAB-41D6-B549-7CACD5BF8F1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602C167-0516-402F-9002-26B7F088471E}">
      <dgm:prSet phldrT="[Text]"/>
      <dgm:spPr/>
      <dgm:t>
        <a:bodyPr/>
        <a:lstStyle/>
        <a:p>
          <a:r>
            <a:rPr lang="en-IN" b="1" dirty="0"/>
            <a:t>Routine and Strategic Decisions</a:t>
          </a:r>
          <a:endParaRPr lang="en-IN" dirty="0"/>
        </a:p>
      </dgm:t>
    </dgm:pt>
    <dgm:pt modelId="{791E6F32-FC1C-4946-B4C8-0049878FEB74}" type="parTrans" cxnId="{4A7EA69E-399D-419C-938F-2A902F21B718}">
      <dgm:prSet/>
      <dgm:spPr/>
      <dgm:t>
        <a:bodyPr/>
        <a:lstStyle/>
        <a:p>
          <a:endParaRPr lang="en-IN"/>
        </a:p>
      </dgm:t>
    </dgm:pt>
    <dgm:pt modelId="{DB4D2847-FBA3-4DA3-8BD1-DE2A3613AF11}" type="sibTrans" cxnId="{4A7EA69E-399D-419C-938F-2A902F21B718}">
      <dgm:prSet/>
      <dgm:spPr/>
      <dgm:t>
        <a:bodyPr/>
        <a:lstStyle/>
        <a:p>
          <a:endParaRPr lang="en-IN"/>
        </a:p>
      </dgm:t>
    </dgm:pt>
    <dgm:pt modelId="{CBF381B7-0476-4B68-8E9C-EA61FAAC4568}">
      <dgm:prSet phldrT="[Text]"/>
      <dgm:spPr/>
      <dgm:t>
        <a:bodyPr/>
        <a:lstStyle/>
        <a:p>
          <a:r>
            <a:rPr lang="en-IN" b="1" dirty="0"/>
            <a:t>Policy and Operating Decisions</a:t>
          </a:r>
          <a:endParaRPr lang="en-IN" dirty="0"/>
        </a:p>
      </dgm:t>
    </dgm:pt>
    <dgm:pt modelId="{FB5C4F39-20FC-4185-94A3-694584B988A6}" type="parTrans" cxnId="{7C87A027-14C5-4C5B-BF24-0DB132C68A0F}">
      <dgm:prSet/>
      <dgm:spPr/>
      <dgm:t>
        <a:bodyPr/>
        <a:lstStyle/>
        <a:p>
          <a:endParaRPr lang="en-IN"/>
        </a:p>
      </dgm:t>
    </dgm:pt>
    <dgm:pt modelId="{F287B8A9-0380-45AC-ABF2-2BF97FA7D48C}" type="sibTrans" cxnId="{7C87A027-14C5-4C5B-BF24-0DB132C68A0F}">
      <dgm:prSet/>
      <dgm:spPr/>
      <dgm:t>
        <a:bodyPr/>
        <a:lstStyle/>
        <a:p>
          <a:endParaRPr lang="en-IN"/>
        </a:p>
      </dgm:t>
    </dgm:pt>
    <dgm:pt modelId="{744FE05C-B2CD-4C37-AD2D-BD69E9D24578}">
      <dgm:prSet phldrT="[Text]"/>
      <dgm:spPr/>
      <dgm:t>
        <a:bodyPr/>
        <a:lstStyle/>
        <a:p>
          <a:r>
            <a:rPr lang="en-IN" b="1" dirty="0"/>
            <a:t>Organisational and Personal Decisions</a:t>
          </a:r>
          <a:endParaRPr lang="en-IN" dirty="0"/>
        </a:p>
      </dgm:t>
    </dgm:pt>
    <dgm:pt modelId="{19D7003F-E0B7-4471-9A2F-E9BD26AA54AF}" type="parTrans" cxnId="{3CBCB7B2-1029-4D2F-8B64-B9C4510A877A}">
      <dgm:prSet/>
      <dgm:spPr/>
      <dgm:t>
        <a:bodyPr/>
        <a:lstStyle/>
        <a:p>
          <a:endParaRPr lang="en-IN"/>
        </a:p>
      </dgm:t>
    </dgm:pt>
    <dgm:pt modelId="{CB59DD6C-69D0-4BB6-BC3E-BB8CF3EBBC47}" type="sibTrans" cxnId="{3CBCB7B2-1029-4D2F-8B64-B9C4510A877A}">
      <dgm:prSet/>
      <dgm:spPr/>
      <dgm:t>
        <a:bodyPr/>
        <a:lstStyle/>
        <a:p>
          <a:endParaRPr lang="en-IN"/>
        </a:p>
      </dgm:t>
    </dgm:pt>
    <dgm:pt modelId="{D2C87EF2-47F7-4556-89BC-0FBE1857F51B}">
      <dgm:prSet phldrT="[Text]"/>
      <dgm:spPr/>
      <dgm:t>
        <a:bodyPr/>
        <a:lstStyle/>
        <a:p>
          <a:r>
            <a:rPr lang="en-IN" b="1" dirty="0"/>
            <a:t>Programmed and Non-Programmed Decisions</a:t>
          </a:r>
          <a:endParaRPr lang="en-IN" dirty="0"/>
        </a:p>
      </dgm:t>
    </dgm:pt>
    <dgm:pt modelId="{3D812A08-A5AE-4622-8008-0D251E9B0177}" type="parTrans" cxnId="{3D41B6E5-6381-4EFF-B015-E6BE92098799}">
      <dgm:prSet/>
      <dgm:spPr/>
      <dgm:t>
        <a:bodyPr/>
        <a:lstStyle/>
        <a:p>
          <a:endParaRPr lang="en-IN"/>
        </a:p>
      </dgm:t>
    </dgm:pt>
    <dgm:pt modelId="{FA04CD39-2089-4318-A23D-F8A6A6221371}" type="sibTrans" cxnId="{3D41B6E5-6381-4EFF-B015-E6BE92098799}">
      <dgm:prSet/>
      <dgm:spPr/>
      <dgm:t>
        <a:bodyPr/>
        <a:lstStyle/>
        <a:p>
          <a:endParaRPr lang="en-IN"/>
        </a:p>
      </dgm:t>
    </dgm:pt>
    <dgm:pt modelId="{811B6543-4D59-48C8-B53E-C92CFD42DA96}">
      <dgm:prSet phldrT="[Text]"/>
      <dgm:spPr/>
      <dgm:t>
        <a:bodyPr/>
        <a:lstStyle/>
        <a:p>
          <a:r>
            <a:rPr lang="en-IN" b="1"/>
            <a:t>Individual and Group Decisions</a:t>
          </a:r>
          <a:endParaRPr lang="en-IN" dirty="0"/>
        </a:p>
      </dgm:t>
    </dgm:pt>
    <dgm:pt modelId="{F4BB9FD8-15AB-4B12-9587-1663A262F0D6}" type="parTrans" cxnId="{AF35E99D-1CA6-4A25-8282-D6CACD53202B}">
      <dgm:prSet/>
      <dgm:spPr/>
      <dgm:t>
        <a:bodyPr/>
        <a:lstStyle/>
        <a:p>
          <a:endParaRPr lang="en-IN"/>
        </a:p>
      </dgm:t>
    </dgm:pt>
    <dgm:pt modelId="{CD83E2C9-580F-4C88-BB60-11A1635413AA}" type="sibTrans" cxnId="{AF35E99D-1CA6-4A25-8282-D6CACD53202B}">
      <dgm:prSet/>
      <dgm:spPr/>
      <dgm:t>
        <a:bodyPr/>
        <a:lstStyle/>
        <a:p>
          <a:endParaRPr lang="en-IN"/>
        </a:p>
      </dgm:t>
    </dgm:pt>
    <dgm:pt modelId="{40FEF63E-67A3-44DD-AB03-FCC98E82E122}" type="pres">
      <dgm:prSet presAssocID="{F9433F16-0BAB-41D6-B549-7CACD5BF8F11}" presName="linear" presStyleCnt="0">
        <dgm:presLayoutVars>
          <dgm:dir/>
          <dgm:animLvl val="lvl"/>
          <dgm:resizeHandles val="exact"/>
        </dgm:presLayoutVars>
      </dgm:prSet>
      <dgm:spPr/>
    </dgm:pt>
    <dgm:pt modelId="{4483D04D-1D6A-41AC-B54B-2198491C3BDD}" type="pres">
      <dgm:prSet presAssocID="{3602C167-0516-402F-9002-26B7F088471E}" presName="parentLin" presStyleCnt="0"/>
      <dgm:spPr/>
    </dgm:pt>
    <dgm:pt modelId="{3BEB674A-AE4D-4FAB-A221-B24B6BB2654D}" type="pres">
      <dgm:prSet presAssocID="{3602C167-0516-402F-9002-26B7F088471E}" presName="parentLeftMargin" presStyleLbl="node1" presStyleIdx="0" presStyleCnt="5"/>
      <dgm:spPr/>
    </dgm:pt>
    <dgm:pt modelId="{1787A1C2-6E0C-4111-A89E-3D88E2CAB03C}" type="pres">
      <dgm:prSet presAssocID="{3602C167-0516-402F-9002-26B7F088471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F3B09E-DEDB-4DD9-921A-D08FBABDDF9F}" type="pres">
      <dgm:prSet presAssocID="{3602C167-0516-402F-9002-26B7F088471E}" presName="negativeSpace" presStyleCnt="0"/>
      <dgm:spPr/>
    </dgm:pt>
    <dgm:pt modelId="{FE2A233F-BDF6-480D-AEEF-B1C930C92390}" type="pres">
      <dgm:prSet presAssocID="{3602C167-0516-402F-9002-26B7F088471E}" presName="childText" presStyleLbl="conFgAcc1" presStyleIdx="0" presStyleCnt="5">
        <dgm:presLayoutVars>
          <dgm:bulletEnabled val="1"/>
        </dgm:presLayoutVars>
      </dgm:prSet>
      <dgm:spPr/>
    </dgm:pt>
    <dgm:pt modelId="{EB027A9D-A993-44B9-ABF4-55EC441CF919}" type="pres">
      <dgm:prSet presAssocID="{DB4D2847-FBA3-4DA3-8BD1-DE2A3613AF11}" presName="spaceBetweenRectangles" presStyleCnt="0"/>
      <dgm:spPr/>
    </dgm:pt>
    <dgm:pt modelId="{BA22D26F-3010-47D8-8768-41BF01CF6134}" type="pres">
      <dgm:prSet presAssocID="{CBF381B7-0476-4B68-8E9C-EA61FAAC4568}" presName="parentLin" presStyleCnt="0"/>
      <dgm:spPr/>
    </dgm:pt>
    <dgm:pt modelId="{94E40633-9823-426F-BB79-3E745BB21014}" type="pres">
      <dgm:prSet presAssocID="{CBF381B7-0476-4B68-8E9C-EA61FAAC4568}" presName="parentLeftMargin" presStyleLbl="node1" presStyleIdx="0" presStyleCnt="5"/>
      <dgm:spPr/>
    </dgm:pt>
    <dgm:pt modelId="{64BC7367-E124-443E-8B9B-B6EAD6D5E61E}" type="pres">
      <dgm:prSet presAssocID="{CBF381B7-0476-4B68-8E9C-EA61FAAC45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51ACBA-BACB-4658-BECF-ED20B6D64336}" type="pres">
      <dgm:prSet presAssocID="{CBF381B7-0476-4B68-8E9C-EA61FAAC4568}" presName="negativeSpace" presStyleCnt="0"/>
      <dgm:spPr/>
    </dgm:pt>
    <dgm:pt modelId="{B89ECDB9-1C74-4B16-B540-7AF62B990E7C}" type="pres">
      <dgm:prSet presAssocID="{CBF381B7-0476-4B68-8E9C-EA61FAAC4568}" presName="childText" presStyleLbl="conFgAcc1" presStyleIdx="1" presStyleCnt="5">
        <dgm:presLayoutVars>
          <dgm:bulletEnabled val="1"/>
        </dgm:presLayoutVars>
      </dgm:prSet>
      <dgm:spPr/>
    </dgm:pt>
    <dgm:pt modelId="{27D24C55-E76F-43B2-A3E2-6DAA95027B9B}" type="pres">
      <dgm:prSet presAssocID="{F287B8A9-0380-45AC-ABF2-2BF97FA7D48C}" presName="spaceBetweenRectangles" presStyleCnt="0"/>
      <dgm:spPr/>
    </dgm:pt>
    <dgm:pt modelId="{5A26E3F2-4230-43D9-8B0A-B9A62A25C8CB}" type="pres">
      <dgm:prSet presAssocID="{744FE05C-B2CD-4C37-AD2D-BD69E9D24578}" presName="parentLin" presStyleCnt="0"/>
      <dgm:spPr/>
    </dgm:pt>
    <dgm:pt modelId="{6838FEC9-710E-4154-8D1A-767BD1EB99BB}" type="pres">
      <dgm:prSet presAssocID="{744FE05C-B2CD-4C37-AD2D-BD69E9D24578}" presName="parentLeftMargin" presStyleLbl="node1" presStyleIdx="1" presStyleCnt="5"/>
      <dgm:spPr/>
    </dgm:pt>
    <dgm:pt modelId="{EAA32077-B08D-4FB1-9D45-02D980E4C135}" type="pres">
      <dgm:prSet presAssocID="{744FE05C-B2CD-4C37-AD2D-BD69E9D2457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5ABAC64-30F9-459D-9B31-4DE3C7A98AFA}" type="pres">
      <dgm:prSet presAssocID="{744FE05C-B2CD-4C37-AD2D-BD69E9D24578}" presName="negativeSpace" presStyleCnt="0"/>
      <dgm:spPr/>
    </dgm:pt>
    <dgm:pt modelId="{EF674DB9-C8DD-4150-9014-B8467846FBC5}" type="pres">
      <dgm:prSet presAssocID="{744FE05C-B2CD-4C37-AD2D-BD69E9D24578}" presName="childText" presStyleLbl="conFgAcc1" presStyleIdx="2" presStyleCnt="5">
        <dgm:presLayoutVars>
          <dgm:bulletEnabled val="1"/>
        </dgm:presLayoutVars>
      </dgm:prSet>
      <dgm:spPr/>
    </dgm:pt>
    <dgm:pt modelId="{C6808FA6-DDB2-4991-916F-28188797C01C}" type="pres">
      <dgm:prSet presAssocID="{CB59DD6C-69D0-4BB6-BC3E-BB8CF3EBBC47}" presName="spaceBetweenRectangles" presStyleCnt="0"/>
      <dgm:spPr/>
    </dgm:pt>
    <dgm:pt modelId="{0D58A958-AD20-48DE-8E7D-B4ED4F2331D2}" type="pres">
      <dgm:prSet presAssocID="{D2C87EF2-47F7-4556-89BC-0FBE1857F51B}" presName="parentLin" presStyleCnt="0"/>
      <dgm:spPr/>
    </dgm:pt>
    <dgm:pt modelId="{7C9F684E-147B-406C-9001-87F61A463119}" type="pres">
      <dgm:prSet presAssocID="{D2C87EF2-47F7-4556-89BC-0FBE1857F51B}" presName="parentLeftMargin" presStyleLbl="node1" presStyleIdx="2" presStyleCnt="5"/>
      <dgm:spPr/>
    </dgm:pt>
    <dgm:pt modelId="{7E816F11-2058-49E7-8636-0E0CAE0C7DE6}" type="pres">
      <dgm:prSet presAssocID="{D2C87EF2-47F7-4556-89BC-0FBE1857F5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5A1277-5EE7-413C-BA7E-B8AC0BC74707}" type="pres">
      <dgm:prSet presAssocID="{D2C87EF2-47F7-4556-89BC-0FBE1857F51B}" presName="negativeSpace" presStyleCnt="0"/>
      <dgm:spPr/>
    </dgm:pt>
    <dgm:pt modelId="{43E50A47-FC1D-4919-BB8B-7D779397F27B}" type="pres">
      <dgm:prSet presAssocID="{D2C87EF2-47F7-4556-89BC-0FBE1857F51B}" presName="childText" presStyleLbl="conFgAcc1" presStyleIdx="3" presStyleCnt="5">
        <dgm:presLayoutVars>
          <dgm:bulletEnabled val="1"/>
        </dgm:presLayoutVars>
      </dgm:prSet>
      <dgm:spPr/>
    </dgm:pt>
    <dgm:pt modelId="{C6FF9725-D6B5-4BE3-9EC3-55C1A9E604D4}" type="pres">
      <dgm:prSet presAssocID="{FA04CD39-2089-4318-A23D-F8A6A6221371}" presName="spaceBetweenRectangles" presStyleCnt="0"/>
      <dgm:spPr/>
    </dgm:pt>
    <dgm:pt modelId="{CE22BF5C-CD05-4D3B-9D50-009C7191E6BB}" type="pres">
      <dgm:prSet presAssocID="{811B6543-4D59-48C8-B53E-C92CFD42DA96}" presName="parentLin" presStyleCnt="0"/>
      <dgm:spPr/>
    </dgm:pt>
    <dgm:pt modelId="{CB5A4070-C610-40C6-8341-6E8A617BCF95}" type="pres">
      <dgm:prSet presAssocID="{811B6543-4D59-48C8-B53E-C92CFD42DA96}" presName="parentLeftMargin" presStyleLbl="node1" presStyleIdx="3" presStyleCnt="5"/>
      <dgm:spPr/>
    </dgm:pt>
    <dgm:pt modelId="{891CD905-6D74-464D-BCC8-F1A67BEFC08E}" type="pres">
      <dgm:prSet presAssocID="{811B6543-4D59-48C8-B53E-C92CFD42DA9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4B64CB2-CC7E-4C9A-A19E-EA0228750F01}" type="pres">
      <dgm:prSet presAssocID="{811B6543-4D59-48C8-B53E-C92CFD42DA96}" presName="negativeSpace" presStyleCnt="0"/>
      <dgm:spPr/>
    </dgm:pt>
    <dgm:pt modelId="{7F6DBFEF-0148-4A3B-8F67-65251615BDC1}" type="pres">
      <dgm:prSet presAssocID="{811B6543-4D59-48C8-B53E-C92CFD42DA9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A91409-EEFF-4BF1-A62B-75849F1CDDA9}" type="presOf" srcId="{CBF381B7-0476-4B68-8E9C-EA61FAAC4568}" destId="{64BC7367-E124-443E-8B9B-B6EAD6D5E61E}" srcOrd="1" destOrd="0" presId="urn:microsoft.com/office/officeart/2005/8/layout/list1"/>
    <dgm:cxn modelId="{62F4540F-E528-4D8D-87A2-547F374475D8}" type="presOf" srcId="{D2C87EF2-47F7-4556-89BC-0FBE1857F51B}" destId="{7C9F684E-147B-406C-9001-87F61A463119}" srcOrd="0" destOrd="0" presId="urn:microsoft.com/office/officeart/2005/8/layout/list1"/>
    <dgm:cxn modelId="{7C87A027-14C5-4C5B-BF24-0DB132C68A0F}" srcId="{F9433F16-0BAB-41D6-B549-7CACD5BF8F11}" destId="{CBF381B7-0476-4B68-8E9C-EA61FAAC4568}" srcOrd="1" destOrd="0" parTransId="{FB5C4F39-20FC-4185-94A3-694584B988A6}" sibTransId="{F287B8A9-0380-45AC-ABF2-2BF97FA7D48C}"/>
    <dgm:cxn modelId="{5936743E-A34B-4221-9D25-85BF02CAFFCA}" type="presOf" srcId="{811B6543-4D59-48C8-B53E-C92CFD42DA96}" destId="{891CD905-6D74-464D-BCC8-F1A67BEFC08E}" srcOrd="1" destOrd="0" presId="urn:microsoft.com/office/officeart/2005/8/layout/list1"/>
    <dgm:cxn modelId="{BC75E050-0198-45C6-A6C6-69FB207DBE8A}" type="presOf" srcId="{811B6543-4D59-48C8-B53E-C92CFD42DA96}" destId="{CB5A4070-C610-40C6-8341-6E8A617BCF95}" srcOrd="0" destOrd="0" presId="urn:microsoft.com/office/officeart/2005/8/layout/list1"/>
    <dgm:cxn modelId="{9A3ADA75-C2AB-4B68-82A0-FF4F7356C0F9}" type="presOf" srcId="{3602C167-0516-402F-9002-26B7F088471E}" destId="{3BEB674A-AE4D-4FAB-A221-B24B6BB2654D}" srcOrd="0" destOrd="0" presId="urn:microsoft.com/office/officeart/2005/8/layout/list1"/>
    <dgm:cxn modelId="{0204218D-34B0-4B77-81F1-DD8E6A1BED23}" type="presOf" srcId="{D2C87EF2-47F7-4556-89BC-0FBE1857F51B}" destId="{7E816F11-2058-49E7-8636-0E0CAE0C7DE6}" srcOrd="1" destOrd="0" presId="urn:microsoft.com/office/officeart/2005/8/layout/list1"/>
    <dgm:cxn modelId="{11C0D694-55E9-4226-AFF4-A1EEC4953E3C}" type="presOf" srcId="{3602C167-0516-402F-9002-26B7F088471E}" destId="{1787A1C2-6E0C-4111-A89E-3D88E2CAB03C}" srcOrd="1" destOrd="0" presId="urn:microsoft.com/office/officeart/2005/8/layout/list1"/>
    <dgm:cxn modelId="{82651997-5E87-4780-AD71-42106901A0D5}" type="presOf" srcId="{F9433F16-0BAB-41D6-B549-7CACD5BF8F11}" destId="{40FEF63E-67A3-44DD-AB03-FCC98E82E122}" srcOrd="0" destOrd="0" presId="urn:microsoft.com/office/officeart/2005/8/layout/list1"/>
    <dgm:cxn modelId="{AF35E99D-1CA6-4A25-8282-D6CACD53202B}" srcId="{F9433F16-0BAB-41D6-B549-7CACD5BF8F11}" destId="{811B6543-4D59-48C8-B53E-C92CFD42DA96}" srcOrd="4" destOrd="0" parTransId="{F4BB9FD8-15AB-4B12-9587-1663A262F0D6}" sibTransId="{CD83E2C9-580F-4C88-BB60-11A1635413AA}"/>
    <dgm:cxn modelId="{4A7EA69E-399D-419C-938F-2A902F21B718}" srcId="{F9433F16-0BAB-41D6-B549-7CACD5BF8F11}" destId="{3602C167-0516-402F-9002-26B7F088471E}" srcOrd="0" destOrd="0" parTransId="{791E6F32-FC1C-4946-B4C8-0049878FEB74}" sibTransId="{DB4D2847-FBA3-4DA3-8BD1-DE2A3613AF11}"/>
    <dgm:cxn modelId="{3CBCB7B2-1029-4D2F-8B64-B9C4510A877A}" srcId="{F9433F16-0BAB-41D6-B549-7CACD5BF8F11}" destId="{744FE05C-B2CD-4C37-AD2D-BD69E9D24578}" srcOrd="2" destOrd="0" parTransId="{19D7003F-E0B7-4471-9A2F-E9BD26AA54AF}" sibTransId="{CB59DD6C-69D0-4BB6-BC3E-BB8CF3EBBC47}"/>
    <dgm:cxn modelId="{B13041B8-6AFF-4EA9-B48C-8C3B36F00D71}" type="presOf" srcId="{CBF381B7-0476-4B68-8E9C-EA61FAAC4568}" destId="{94E40633-9823-426F-BB79-3E745BB21014}" srcOrd="0" destOrd="0" presId="urn:microsoft.com/office/officeart/2005/8/layout/list1"/>
    <dgm:cxn modelId="{1D22DADB-D7EA-4845-A631-E19BDF881182}" type="presOf" srcId="{744FE05C-B2CD-4C37-AD2D-BD69E9D24578}" destId="{EAA32077-B08D-4FB1-9D45-02D980E4C135}" srcOrd="1" destOrd="0" presId="urn:microsoft.com/office/officeart/2005/8/layout/list1"/>
    <dgm:cxn modelId="{3D41B6E5-6381-4EFF-B015-E6BE92098799}" srcId="{F9433F16-0BAB-41D6-B549-7CACD5BF8F11}" destId="{D2C87EF2-47F7-4556-89BC-0FBE1857F51B}" srcOrd="3" destOrd="0" parTransId="{3D812A08-A5AE-4622-8008-0D251E9B0177}" sibTransId="{FA04CD39-2089-4318-A23D-F8A6A6221371}"/>
    <dgm:cxn modelId="{9B9D9EF3-2B61-4D4A-9B3C-7E45C6AB028E}" type="presOf" srcId="{744FE05C-B2CD-4C37-AD2D-BD69E9D24578}" destId="{6838FEC9-710E-4154-8D1A-767BD1EB99BB}" srcOrd="0" destOrd="0" presId="urn:microsoft.com/office/officeart/2005/8/layout/list1"/>
    <dgm:cxn modelId="{9D031AC2-40C8-4852-96EF-D6A45ECE32A2}" type="presParOf" srcId="{40FEF63E-67A3-44DD-AB03-FCC98E82E122}" destId="{4483D04D-1D6A-41AC-B54B-2198491C3BDD}" srcOrd="0" destOrd="0" presId="urn:microsoft.com/office/officeart/2005/8/layout/list1"/>
    <dgm:cxn modelId="{DFE93A4E-76A0-41F5-B158-E2FA777DFE63}" type="presParOf" srcId="{4483D04D-1D6A-41AC-B54B-2198491C3BDD}" destId="{3BEB674A-AE4D-4FAB-A221-B24B6BB2654D}" srcOrd="0" destOrd="0" presId="urn:microsoft.com/office/officeart/2005/8/layout/list1"/>
    <dgm:cxn modelId="{EC395B9E-BF79-4B7A-B8DD-CAE3D9A35CFF}" type="presParOf" srcId="{4483D04D-1D6A-41AC-B54B-2198491C3BDD}" destId="{1787A1C2-6E0C-4111-A89E-3D88E2CAB03C}" srcOrd="1" destOrd="0" presId="urn:microsoft.com/office/officeart/2005/8/layout/list1"/>
    <dgm:cxn modelId="{6D723CBB-0378-4A0D-BBC9-962A6A5CB9AA}" type="presParOf" srcId="{40FEF63E-67A3-44DD-AB03-FCC98E82E122}" destId="{A6F3B09E-DEDB-4DD9-921A-D08FBABDDF9F}" srcOrd="1" destOrd="0" presId="urn:microsoft.com/office/officeart/2005/8/layout/list1"/>
    <dgm:cxn modelId="{BB0326AC-9FF0-404F-AA17-D7FAB15A694A}" type="presParOf" srcId="{40FEF63E-67A3-44DD-AB03-FCC98E82E122}" destId="{FE2A233F-BDF6-480D-AEEF-B1C930C92390}" srcOrd="2" destOrd="0" presId="urn:microsoft.com/office/officeart/2005/8/layout/list1"/>
    <dgm:cxn modelId="{E99382AE-5F70-430C-859A-1BA7BC99D197}" type="presParOf" srcId="{40FEF63E-67A3-44DD-AB03-FCC98E82E122}" destId="{EB027A9D-A993-44B9-ABF4-55EC441CF919}" srcOrd="3" destOrd="0" presId="urn:microsoft.com/office/officeart/2005/8/layout/list1"/>
    <dgm:cxn modelId="{CED6A91E-8074-40DB-87BB-5C931BA8FDBD}" type="presParOf" srcId="{40FEF63E-67A3-44DD-AB03-FCC98E82E122}" destId="{BA22D26F-3010-47D8-8768-41BF01CF6134}" srcOrd="4" destOrd="0" presId="urn:microsoft.com/office/officeart/2005/8/layout/list1"/>
    <dgm:cxn modelId="{41AF452D-A218-4417-9C92-4D8919DA5360}" type="presParOf" srcId="{BA22D26F-3010-47D8-8768-41BF01CF6134}" destId="{94E40633-9823-426F-BB79-3E745BB21014}" srcOrd="0" destOrd="0" presId="urn:microsoft.com/office/officeart/2005/8/layout/list1"/>
    <dgm:cxn modelId="{1722FBD9-7D5D-4790-AEB1-45FEF4C5C337}" type="presParOf" srcId="{BA22D26F-3010-47D8-8768-41BF01CF6134}" destId="{64BC7367-E124-443E-8B9B-B6EAD6D5E61E}" srcOrd="1" destOrd="0" presId="urn:microsoft.com/office/officeart/2005/8/layout/list1"/>
    <dgm:cxn modelId="{86BF8173-64C0-4460-876B-0CA12B579976}" type="presParOf" srcId="{40FEF63E-67A3-44DD-AB03-FCC98E82E122}" destId="{AC51ACBA-BACB-4658-BECF-ED20B6D64336}" srcOrd="5" destOrd="0" presId="urn:microsoft.com/office/officeart/2005/8/layout/list1"/>
    <dgm:cxn modelId="{9B097EF5-62DF-4B0E-B8E5-6C1C9E52F47B}" type="presParOf" srcId="{40FEF63E-67A3-44DD-AB03-FCC98E82E122}" destId="{B89ECDB9-1C74-4B16-B540-7AF62B990E7C}" srcOrd="6" destOrd="0" presId="urn:microsoft.com/office/officeart/2005/8/layout/list1"/>
    <dgm:cxn modelId="{F53130B5-2D37-4B05-8C01-698367EA5904}" type="presParOf" srcId="{40FEF63E-67A3-44DD-AB03-FCC98E82E122}" destId="{27D24C55-E76F-43B2-A3E2-6DAA95027B9B}" srcOrd="7" destOrd="0" presId="urn:microsoft.com/office/officeart/2005/8/layout/list1"/>
    <dgm:cxn modelId="{98E40163-DAB2-422E-845D-B80DB6245E75}" type="presParOf" srcId="{40FEF63E-67A3-44DD-AB03-FCC98E82E122}" destId="{5A26E3F2-4230-43D9-8B0A-B9A62A25C8CB}" srcOrd="8" destOrd="0" presId="urn:microsoft.com/office/officeart/2005/8/layout/list1"/>
    <dgm:cxn modelId="{3E58B7AB-38ED-4638-8778-0E5D96486437}" type="presParOf" srcId="{5A26E3F2-4230-43D9-8B0A-B9A62A25C8CB}" destId="{6838FEC9-710E-4154-8D1A-767BD1EB99BB}" srcOrd="0" destOrd="0" presId="urn:microsoft.com/office/officeart/2005/8/layout/list1"/>
    <dgm:cxn modelId="{85A3F159-F5C0-4D87-B560-61E2164BBBBF}" type="presParOf" srcId="{5A26E3F2-4230-43D9-8B0A-B9A62A25C8CB}" destId="{EAA32077-B08D-4FB1-9D45-02D980E4C135}" srcOrd="1" destOrd="0" presId="urn:microsoft.com/office/officeart/2005/8/layout/list1"/>
    <dgm:cxn modelId="{82176A1D-380C-4B53-823B-BE93868A4FFE}" type="presParOf" srcId="{40FEF63E-67A3-44DD-AB03-FCC98E82E122}" destId="{A5ABAC64-30F9-459D-9B31-4DE3C7A98AFA}" srcOrd="9" destOrd="0" presId="urn:microsoft.com/office/officeart/2005/8/layout/list1"/>
    <dgm:cxn modelId="{D0ED5535-B33F-4751-AABF-E23C99275B57}" type="presParOf" srcId="{40FEF63E-67A3-44DD-AB03-FCC98E82E122}" destId="{EF674DB9-C8DD-4150-9014-B8467846FBC5}" srcOrd="10" destOrd="0" presId="urn:microsoft.com/office/officeart/2005/8/layout/list1"/>
    <dgm:cxn modelId="{B07BE115-EEA9-4B79-9B5D-9358AE6BA127}" type="presParOf" srcId="{40FEF63E-67A3-44DD-AB03-FCC98E82E122}" destId="{C6808FA6-DDB2-4991-916F-28188797C01C}" srcOrd="11" destOrd="0" presId="urn:microsoft.com/office/officeart/2005/8/layout/list1"/>
    <dgm:cxn modelId="{7A2EEC84-19DA-4F3F-A2EB-259A1A040757}" type="presParOf" srcId="{40FEF63E-67A3-44DD-AB03-FCC98E82E122}" destId="{0D58A958-AD20-48DE-8E7D-B4ED4F2331D2}" srcOrd="12" destOrd="0" presId="urn:microsoft.com/office/officeart/2005/8/layout/list1"/>
    <dgm:cxn modelId="{654FE49A-92E4-467B-9B57-42FCBF5EB603}" type="presParOf" srcId="{0D58A958-AD20-48DE-8E7D-B4ED4F2331D2}" destId="{7C9F684E-147B-406C-9001-87F61A463119}" srcOrd="0" destOrd="0" presId="urn:microsoft.com/office/officeart/2005/8/layout/list1"/>
    <dgm:cxn modelId="{B689ACE8-0D83-45B9-A32F-EFF2F737E843}" type="presParOf" srcId="{0D58A958-AD20-48DE-8E7D-B4ED4F2331D2}" destId="{7E816F11-2058-49E7-8636-0E0CAE0C7DE6}" srcOrd="1" destOrd="0" presId="urn:microsoft.com/office/officeart/2005/8/layout/list1"/>
    <dgm:cxn modelId="{FB8B90EE-0E37-4856-B6DB-63E1FFD84EED}" type="presParOf" srcId="{40FEF63E-67A3-44DD-AB03-FCC98E82E122}" destId="{BE5A1277-5EE7-413C-BA7E-B8AC0BC74707}" srcOrd="13" destOrd="0" presId="urn:microsoft.com/office/officeart/2005/8/layout/list1"/>
    <dgm:cxn modelId="{A9CF959E-8833-440B-A930-22269C05B4E1}" type="presParOf" srcId="{40FEF63E-67A3-44DD-AB03-FCC98E82E122}" destId="{43E50A47-FC1D-4919-BB8B-7D779397F27B}" srcOrd="14" destOrd="0" presId="urn:microsoft.com/office/officeart/2005/8/layout/list1"/>
    <dgm:cxn modelId="{9B115D1F-8C90-442A-8AB6-CFE24FE02C28}" type="presParOf" srcId="{40FEF63E-67A3-44DD-AB03-FCC98E82E122}" destId="{C6FF9725-D6B5-4BE3-9EC3-55C1A9E604D4}" srcOrd="15" destOrd="0" presId="urn:microsoft.com/office/officeart/2005/8/layout/list1"/>
    <dgm:cxn modelId="{96B61043-B4FC-4925-9679-F6DA898C8CDD}" type="presParOf" srcId="{40FEF63E-67A3-44DD-AB03-FCC98E82E122}" destId="{CE22BF5C-CD05-4D3B-9D50-009C7191E6BB}" srcOrd="16" destOrd="0" presId="urn:microsoft.com/office/officeart/2005/8/layout/list1"/>
    <dgm:cxn modelId="{6F7E5766-58C5-4AEA-89E8-F3EDC454B832}" type="presParOf" srcId="{CE22BF5C-CD05-4D3B-9D50-009C7191E6BB}" destId="{CB5A4070-C610-40C6-8341-6E8A617BCF95}" srcOrd="0" destOrd="0" presId="urn:microsoft.com/office/officeart/2005/8/layout/list1"/>
    <dgm:cxn modelId="{666854DB-525A-48C2-9542-78F3CE79E151}" type="presParOf" srcId="{CE22BF5C-CD05-4D3B-9D50-009C7191E6BB}" destId="{891CD905-6D74-464D-BCC8-F1A67BEFC08E}" srcOrd="1" destOrd="0" presId="urn:microsoft.com/office/officeart/2005/8/layout/list1"/>
    <dgm:cxn modelId="{82F79F6A-2ECB-475E-A74F-CFA4F79D2613}" type="presParOf" srcId="{40FEF63E-67A3-44DD-AB03-FCC98E82E122}" destId="{04B64CB2-CC7E-4C9A-A19E-EA0228750F01}" srcOrd="17" destOrd="0" presId="urn:microsoft.com/office/officeart/2005/8/layout/list1"/>
    <dgm:cxn modelId="{B1975D8C-F20C-49EA-9CFD-3BCC5E0B9743}" type="presParOf" srcId="{40FEF63E-67A3-44DD-AB03-FCC98E82E122}" destId="{7F6DBFEF-0148-4A3B-8F67-65251615BD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0DC516-980B-413C-9F0F-2D6E8E2CACE2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DABB224-C7A2-419E-AFE2-357601F11B60}">
      <dgm:prSet phldrT="[Text]"/>
      <dgm:spPr/>
      <dgm:t>
        <a:bodyPr/>
        <a:lstStyle/>
        <a:p>
          <a:r>
            <a:rPr lang="en-US" b="1" i="0"/>
            <a:t>Competing</a:t>
          </a:r>
          <a:endParaRPr lang="en-IN" b="1" dirty="0"/>
        </a:p>
      </dgm:t>
    </dgm:pt>
    <dgm:pt modelId="{E591DA48-BF9A-4041-92E4-24FC00F41196}" type="parTrans" cxnId="{E9344C12-8071-445D-A23D-6ED3AF50E284}">
      <dgm:prSet/>
      <dgm:spPr/>
      <dgm:t>
        <a:bodyPr/>
        <a:lstStyle/>
        <a:p>
          <a:endParaRPr lang="en-IN"/>
        </a:p>
      </dgm:t>
    </dgm:pt>
    <dgm:pt modelId="{BE8187E4-166D-4029-AFA9-9CA7AE9E58A2}" type="sibTrans" cxnId="{E9344C12-8071-445D-A23D-6ED3AF50E284}">
      <dgm:prSet/>
      <dgm:spPr/>
      <dgm:t>
        <a:bodyPr/>
        <a:lstStyle/>
        <a:p>
          <a:endParaRPr lang="en-IN"/>
        </a:p>
      </dgm:t>
    </dgm:pt>
    <dgm:pt modelId="{8E8F3CFC-6BD5-4B49-B9DC-5DDA649ED890}">
      <dgm:prSet phldrT="[Text]"/>
      <dgm:spPr/>
      <dgm:t>
        <a:bodyPr/>
        <a:lstStyle/>
        <a:p>
          <a:r>
            <a:rPr lang="en-US" b="1" i="0"/>
            <a:t>Collaborating</a:t>
          </a:r>
          <a:endParaRPr lang="en-IN" b="1" dirty="0"/>
        </a:p>
      </dgm:t>
    </dgm:pt>
    <dgm:pt modelId="{D6C3F73B-49D4-42BD-8FCA-5ACA8EFB3D17}" type="parTrans" cxnId="{9800A837-9FE1-4A86-B47C-B7620F769A1E}">
      <dgm:prSet/>
      <dgm:spPr/>
      <dgm:t>
        <a:bodyPr/>
        <a:lstStyle/>
        <a:p>
          <a:endParaRPr lang="en-IN"/>
        </a:p>
      </dgm:t>
    </dgm:pt>
    <dgm:pt modelId="{EA154F0F-1014-4F8B-9403-574E1005FFDE}" type="sibTrans" cxnId="{9800A837-9FE1-4A86-B47C-B7620F769A1E}">
      <dgm:prSet/>
      <dgm:spPr/>
      <dgm:t>
        <a:bodyPr/>
        <a:lstStyle/>
        <a:p>
          <a:endParaRPr lang="en-IN"/>
        </a:p>
      </dgm:t>
    </dgm:pt>
    <dgm:pt modelId="{78A10663-B6D4-48A2-B809-A3DBDCF324B6}">
      <dgm:prSet phldrT="[Text]"/>
      <dgm:spPr/>
      <dgm:t>
        <a:bodyPr/>
        <a:lstStyle/>
        <a:p>
          <a:r>
            <a:rPr lang="en-US" b="1" i="0"/>
            <a:t>Accommodating </a:t>
          </a:r>
          <a:endParaRPr lang="en-IN" b="1" dirty="0"/>
        </a:p>
      </dgm:t>
    </dgm:pt>
    <dgm:pt modelId="{70139725-BAE6-4D7E-A4EE-44A4A96872EE}" type="parTrans" cxnId="{3362D800-F972-4188-9AE5-EF62B4BD6F24}">
      <dgm:prSet/>
      <dgm:spPr/>
      <dgm:t>
        <a:bodyPr/>
        <a:lstStyle/>
        <a:p>
          <a:endParaRPr lang="en-IN"/>
        </a:p>
      </dgm:t>
    </dgm:pt>
    <dgm:pt modelId="{CC1D2A55-5CD4-4DBC-8EDD-ACCE8BC3C4E0}" type="sibTrans" cxnId="{3362D800-F972-4188-9AE5-EF62B4BD6F24}">
      <dgm:prSet/>
      <dgm:spPr/>
      <dgm:t>
        <a:bodyPr/>
        <a:lstStyle/>
        <a:p>
          <a:endParaRPr lang="en-IN"/>
        </a:p>
      </dgm:t>
    </dgm:pt>
    <dgm:pt modelId="{ABDA27DC-622F-4B7C-BF58-6ACC281CA4E4}">
      <dgm:prSet phldrT="[Text]"/>
      <dgm:spPr/>
      <dgm:t>
        <a:bodyPr/>
        <a:lstStyle/>
        <a:p>
          <a:r>
            <a:rPr lang="en-US" b="1" i="0"/>
            <a:t>Avoiding</a:t>
          </a:r>
          <a:endParaRPr lang="en-IN" b="1" dirty="0"/>
        </a:p>
      </dgm:t>
    </dgm:pt>
    <dgm:pt modelId="{39D0777B-28DD-4D3C-8834-9CD4B177BCBA}" type="parTrans" cxnId="{A35B7406-84ED-4C60-AEF9-78876B6E46EB}">
      <dgm:prSet/>
      <dgm:spPr/>
      <dgm:t>
        <a:bodyPr/>
        <a:lstStyle/>
        <a:p>
          <a:endParaRPr lang="en-IN"/>
        </a:p>
      </dgm:t>
    </dgm:pt>
    <dgm:pt modelId="{D7B0A493-157E-49CC-ACDC-F2D1FCDFE2E8}" type="sibTrans" cxnId="{A35B7406-84ED-4C60-AEF9-78876B6E46EB}">
      <dgm:prSet/>
      <dgm:spPr/>
      <dgm:t>
        <a:bodyPr/>
        <a:lstStyle/>
        <a:p>
          <a:endParaRPr lang="en-IN"/>
        </a:p>
      </dgm:t>
    </dgm:pt>
    <dgm:pt modelId="{55102E7F-E816-4A2E-80BF-7A2E16111E05}">
      <dgm:prSet phldrT="[Text]"/>
      <dgm:spPr/>
      <dgm:t>
        <a:bodyPr/>
        <a:lstStyle/>
        <a:p>
          <a:r>
            <a:rPr lang="en-US" b="1" i="0"/>
            <a:t>Compromising</a:t>
          </a:r>
          <a:endParaRPr lang="en-IN" b="1" dirty="0"/>
        </a:p>
      </dgm:t>
    </dgm:pt>
    <dgm:pt modelId="{2BC87F28-5D1A-4CC3-982E-33B01BED3F83}" type="parTrans" cxnId="{113DA045-1DC6-456A-ACBA-DBB8E146F701}">
      <dgm:prSet/>
      <dgm:spPr/>
      <dgm:t>
        <a:bodyPr/>
        <a:lstStyle/>
        <a:p>
          <a:endParaRPr lang="en-IN"/>
        </a:p>
      </dgm:t>
    </dgm:pt>
    <dgm:pt modelId="{9A6BFDBE-D5F4-46CF-B406-2EE19D898903}" type="sibTrans" cxnId="{113DA045-1DC6-456A-ACBA-DBB8E146F701}">
      <dgm:prSet/>
      <dgm:spPr/>
      <dgm:t>
        <a:bodyPr/>
        <a:lstStyle/>
        <a:p>
          <a:endParaRPr lang="en-IN"/>
        </a:p>
      </dgm:t>
    </dgm:pt>
    <dgm:pt modelId="{693B71CA-2938-4908-AAAA-0E5BFA249990}" type="pres">
      <dgm:prSet presAssocID="{D50DC516-980B-413C-9F0F-2D6E8E2CACE2}" presName="diagram" presStyleCnt="0">
        <dgm:presLayoutVars>
          <dgm:dir/>
          <dgm:resizeHandles val="exact"/>
        </dgm:presLayoutVars>
      </dgm:prSet>
      <dgm:spPr/>
    </dgm:pt>
    <dgm:pt modelId="{F4C100C1-F4E1-4984-B6C9-A02343668246}" type="pres">
      <dgm:prSet presAssocID="{5DABB224-C7A2-419E-AFE2-357601F11B60}" presName="node" presStyleLbl="node1" presStyleIdx="0" presStyleCnt="5">
        <dgm:presLayoutVars>
          <dgm:bulletEnabled val="1"/>
        </dgm:presLayoutVars>
      </dgm:prSet>
      <dgm:spPr/>
    </dgm:pt>
    <dgm:pt modelId="{508D7054-28EA-4AAA-8E0F-F17D6FFD9A24}" type="pres">
      <dgm:prSet presAssocID="{BE8187E4-166D-4029-AFA9-9CA7AE9E58A2}" presName="sibTrans" presStyleLbl="sibTrans2D1" presStyleIdx="0" presStyleCnt="4"/>
      <dgm:spPr/>
    </dgm:pt>
    <dgm:pt modelId="{90DCB037-17EA-4756-A181-F7B6E4EEE521}" type="pres">
      <dgm:prSet presAssocID="{BE8187E4-166D-4029-AFA9-9CA7AE9E58A2}" presName="connectorText" presStyleLbl="sibTrans2D1" presStyleIdx="0" presStyleCnt="4"/>
      <dgm:spPr/>
    </dgm:pt>
    <dgm:pt modelId="{97E6CAFE-7217-4A7B-A830-87A9EEFCC056}" type="pres">
      <dgm:prSet presAssocID="{8E8F3CFC-6BD5-4B49-B9DC-5DDA649ED890}" presName="node" presStyleLbl="node1" presStyleIdx="1" presStyleCnt="5">
        <dgm:presLayoutVars>
          <dgm:bulletEnabled val="1"/>
        </dgm:presLayoutVars>
      </dgm:prSet>
      <dgm:spPr/>
    </dgm:pt>
    <dgm:pt modelId="{4D1C1EB8-6D77-463D-B87C-6CFFD725E5D9}" type="pres">
      <dgm:prSet presAssocID="{EA154F0F-1014-4F8B-9403-574E1005FFDE}" presName="sibTrans" presStyleLbl="sibTrans2D1" presStyleIdx="1" presStyleCnt="4"/>
      <dgm:spPr/>
    </dgm:pt>
    <dgm:pt modelId="{F21CD625-52DC-418E-8BF7-6F211BF634A6}" type="pres">
      <dgm:prSet presAssocID="{EA154F0F-1014-4F8B-9403-574E1005FFDE}" presName="connectorText" presStyleLbl="sibTrans2D1" presStyleIdx="1" presStyleCnt="4"/>
      <dgm:spPr/>
    </dgm:pt>
    <dgm:pt modelId="{2BE51C6E-B7CD-4AA1-987A-559FB6CBED9F}" type="pres">
      <dgm:prSet presAssocID="{55102E7F-E816-4A2E-80BF-7A2E16111E05}" presName="node" presStyleLbl="node1" presStyleIdx="2" presStyleCnt="5">
        <dgm:presLayoutVars>
          <dgm:bulletEnabled val="1"/>
        </dgm:presLayoutVars>
      </dgm:prSet>
      <dgm:spPr/>
    </dgm:pt>
    <dgm:pt modelId="{6EF254B5-E303-47A7-A4A3-AC41B83427E8}" type="pres">
      <dgm:prSet presAssocID="{9A6BFDBE-D5F4-46CF-B406-2EE19D898903}" presName="sibTrans" presStyleLbl="sibTrans2D1" presStyleIdx="2" presStyleCnt="4"/>
      <dgm:spPr/>
    </dgm:pt>
    <dgm:pt modelId="{3B60F105-AC7C-4C23-9F40-236BD76F54EC}" type="pres">
      <dgm:prSet presAssocID="{9A6BFDBE-D5F4-46CF-B406-2EE19D898903}" presName="connectorText" presStyleLbl="sibTrans2D1" presStyleIdx="2" presStyleCnt="4"/>
      <dgm:spPr/>
    </dgm:pt>
    <dgm:pt modelId="{4BB529EC-4D3D-4872-AF92-EDFE17A7F1EB}" type="pres">
      <dgm:prSet presAssocID="{ABDA27DC-622F-4B7C-BF58-6ACC281CA4E4}" presName="node" presStyleLbl="node1" presStyleIdx="3" presStyleCnt="5">
        <dgm:presLayoutVars>
          <dgm:bulletEnabled val="1"/>
        </dgm:presLayoutVars>
      </dgm:prSet>
      <dgm:spPr/>
    </dgm:pt>
    <dgm:pt modelId="{B3740938-6FC0-492F-9B07-C5D53CD253D0}" type="pres">
      <dgm:prSet presAssocID="{D7B0A493-157E-49CC-ACDC-F2D1FCDFE2E8}" presName="sibTrans" presStyleLbl="sibTrans2D1" presStyleIdx="3" presStyleCnt="4"/>
      <dgm:spPr/>
    </dgm:pt>
    <dgm:pt modelId="{71F19007-54C0-49C2-8129-7FD6B0688C4C}" type="pres">
      <dgm:prSet presAssocID="{D7B0A493-157E-49CC-ACDC-F2D1FCDFE2E8}" presName="connectorText" presStyleLbl="sibTrans2D1" presStyleIdx="3" presStyleCnt="4"/>
      <dgm:spPr/>
    </dgm:pt>
    <dgm:pt modelId="{DE099B22-BCB1-41FC-8622-FF3B14B0F95C}" type="pres">
      <dgm:prSet presAssocID="{78A10663-B6D4-48A2-B809-A3DBDCF324B6}" presName="node" presStyleLbl="node1" presStyleIdx="4" presStyleCnt="5">
        <dgm:presLayoutVars>
          <dgm:bulletEnabled val="1"/>
        </dgm:presLayoutVars>
      </dgm:prSet>
      <dgm:spPr/>
    </dgm:pt>
  </dgm:ptLst>
  <dgm:cxnLst>
    <dgm:cxn modelId="{3362D800-F972-4188-9AE5-EF62B4BD6F24}" srcId="{D50DC516-980B-413C-9F0F-2D6E8E2CACE2}" destId="{78A10663-B6D4-48A2-B809-A3DBDCF324B6}" srcOrd="4" destOrd="0" parTransId="{70139725-BAE6-4D7E-A4EE-44A4A96872EE}" sibTransId="{CC1D2A55-5CD4-4DBC-8EDD-ACCE8BC3C4E0}"/>
    <dgm:cxn modelId="{A35B7406-84ED-4C60-AEF9-78876B6E46EB}" srcId="{D50DC516-980B-413C-9F0F-2D6E8E2CACE2}" destId="{ABDA27DC-622F-4B7C-BF58-6ACC281CA4E4}" srcOrd="3" destOrd="0" parTransId="{39D0777B-28DD-4D3C-8834-9CD4B177BCBA}" sibTransId="{D7B0A493-157E-49CC-ACDC-F2D1FCDFE2E8}"/>
    <dgm:cxn modelId="{9C65CE0A-4F9E-4532-B4B8-C6531611F722}" type="presOf" srcId="{D50DC516-980B-413C-9F0F-2D6E8E2CACE2}" destId="{693B71CA-2938-4908-AAAA-0E5BFA249990}" srcOrd="0" destOrd="0" presId="urn:microsoft.com/office/officeart/2005/8/layout/process5"/>
    <dgm:cxn modelId="{E9344C12-8071-445D-A23D-6ED3AF50E284}" srcId="{D50DC516-980B-413C-9F0F-2D6E8E2CACE2}" destId="{5DABB224-C7A2-419E-AFE2-357601F11B60}" srcOrd="0" destOrd="0" parTransId="{E591DA48-BF9A-4041-92E4-24FC00F41196}" sibTransId="{BE8187E4-166D-4029-AFA9-9CA7AE9E58A2}"/>
    <dgm:cxn modelId="{89CB071F-D871-4DA2-A7F0-B8DE1DDED04E}" type="presOf" srcId="{D7B0A493-157E-49CC-ACDC-F2D1FCDFE2E8}" destId="{B3740938-6FC0-492F-9B07-C5D53CD253D0}" srcOrd="0" destOrd="0" presId="urn:microsoft.com/office/officeart/2005/8/layout/process5"/>
    <dgm:cxn modelId="{A82BDC22-F301-4237-91E3-7EF685EDFB93}" type="presOf" srcId="{9A6BFDBE-D5F4-46CF-B406-2EE19D898903}" destId="{6EF254B5-E303-47A7-A4A3-AC41B83427E8}" srcOrd="0" destOrd="0" presId="urn:microsoft.com/office/officeart/2005/8/layout/process5"/>
    <dgm:cxn modelId="{57BC9F25-CBDE-4EF9-8168-DB00FD8647A3}" type="presOf" srcId="{78A10663-B6D4-48A2-B809-A3DBDCF324B6}" destId="{DE099B22-BCB1-41FC-8622-FF3B14B0F95C}" srcOrd="0" destOrd="0" presId="urn:microsoft.com/office/officeart/2005/8/layout/process5"/>
    <dgm:cxn modelId="{9800A837-9FE1-4A86-B47C-B7620F769A1E}" srcId="{D50DC516-980B-413C-9F0F-2D6E8E2CACE2}" destId="{8E8F3CFC-6BD5-4B49-B9DC-5DDA649ED890}" srcOrd="1" destOrd="0" parTransId="{D6C3F73B-49D4-42BD-8FCA-5ACA8EFB3D17}" sibTransId="{EA154F0F-1014-4F8B-9403-574E1005FFDE}"/>
    <dgm:cxn modelId="{61178839-DD35-43F3-8CDF-B952E5EFD1C8}" type="presOf" srcId="{5DABB224-C7A2-419E-AFE2-357601F11B60}" destId="{F4C100C1-F4E1-4984-B6C9-A02343668246}" srcOrd="0" destOrd="0" presId="urn:microsoft.com/office/officeart/2005/8/layout/process5"/>
    <dgm:cxn modelId="{113DA045-1DC6-456A-ACBA-DBB8E146F701}" srcId="{D50DC516-980B-413C-9F0F-2D6E8E2CACE2}" destId="{55102E7F-E816-4A2E-80BF-7A2E16111E05}" srcOrd="2" destOrd="0" parTransId="{2BC87F28-5D1A-4CC3-982E-33B01BED3F83}" sibTransId="{9A6BFDBE-D5F4-46CF-B406-2EE19D898903}"/>
    <dgm:cxn modelId="{47BB766E-6FE0-4512-BA75-B08C620D3929}" type="presOf" srcId="{8E8F3CFC-6BD5-4B49-B9DC-5DDA649ED890}" destId="{97E6CAFE-7217-4A7B-A830-87A9EEFCC056}" srcOrd="0" destOrd="0" presId="urn:microsoft.com/office/officeart/2005/8/layout/process5"/>
    <dgm:cxn modelId="{797DF55A-25D0-4420-A96B-40B34CADDA8E}" type="presOf" srcId="{55102E7F-E816-4A2E-80BF-7A2E16111E05}" destId="{2BE51C6E-B7CD-4AA1-987A-559FB6CBED9F}" srcOrd="0" destOrd="0" presId="urn:microsoft.com/office/officeart/2005/8/layout/process5"/>
    <dgm:cxn modelId="{97FAED7F-10F0-4F95-82F2-C9202F47A3DD}" type="presOf" srcId="{BE8187E4-166D-4029-AFA9-9CA7AE9E58A2}" destId="{90DCB037-17EA-4756-A181-F7B6E4EEE521}" srcOrd="1" destOrd="0" presId="urn:microsoft.com/office/officeart/2005/8/layout/process5"/>
    <dgm:cxn modelId="{3F507D89-7ABF-440D-B89C-3226CE10D31A}" type="presOf" srcId="{D7B0A493-157E-49CC-ACDC-F2D1FCDFE2E8}" destId="{71F19007-54C0-49C2-8129-7FD6B0688C4C}" srcOrd="1" destOrd="0" presId="urn:microsoft.com/office/officeart/2005/8/layout/process5"/>
    <dgm:cxn modelId="{79A4C79F-A030-4376-AF25-CBE8CBFA3019}" type="presOf" srcId="{EA154F0F-1014-4F8B-9403-574E1005FFDE}" destId="{4D1C1EB8-6D77-463D-B87C-6CFFD725E5D9}" srcOrd="0" destOrd="0" presId="urn:microsoft.com/office/officeart/2005/8/layout/process5"/>
    <dgm:cxn modelId="{444F82A9-C7B9-4011-B840-432199A39986}" type="presOf" srcId="{9A6BFDBE-D5F4-46CF-B406-2EE19D898903}" destId="{3B60F105-AC7C-4C23-9F40-236BD76F54EC}" srcOrd="1" destOrd="0" presId="urn:microsoft.com/office/officeart/2005/8/layout/process5"/>
    <dgm:cxn modelId="{E082FCAB-61ED-4FA7-90C4-5041EEC39867}" type="presOf" srcId="{ABDA27DC-622F-4B7C-BF58-6ACC281CA4E4}" destId="{4BB529EC-4D3D-4872-AF92-EDFE17A7F1EB}" srcOrd="0" destOrd="0" presId="urn:microsoft.com/office/officeart/2005/8/layout/process5"/>
    <dgm:cxn modelId="{0BC1F0BC-2DA1-4BA8-BF19-9D3D97040F56}" type="presOf" srcId="{BE8187E4-166D-4029-AFA9-9CA7AE9E58A2}" destId="{508D7054-28EA-4AAA-8E0F-F17D6FFD9A24}" srcOrd="0" destOrd="0" presId="urn:microsoft.com/office/officeart/2005/8/layout/process5"/>
    <dgm:cxn modelId="{F3B6D1DA-684E-4817-B158-F60F1A2464BE}" type="presOf" srcId="{EA154F0F-1014-4F8B-9403-574E1005FFDE}" destId="{F21CD625-52DC-418E-8BF7-6F211BF634A6}" srcOrd="1" destOrd="0" presId="urn:microsoft.com/office/officeart/2005/8/layout/process5"/>
    <dgm:cxn modelId="{BE724285-A771-4F90-8C5C-29B997B4F617}" type="presParOf" srcId="{693B71CA-2938-4908-AAAA-0E5BFA249990}" destId="{F4C100C1-F4E1-4984-B6C9-A02343668246}" srcOrd="0" destOrd="0" presId="urn:microsoft.com/office/officeart/2005/8/layout/process5"/>
    <dgm:cxn modelId="{B121D771-EB01-4AE7-917C-EE42C9974194}" type="presParOf" srcId="{693B71CA-2938-4908-AAAA-0E5BFA249990}" destId="{508D7054-28EA-4AAA-8E0F-F17D6FFD9A24}" srcOrd="1" destOrd="0" presId="urn:microsoft.com/office/officeart/2005/8/layout/process5"/>
    <dgm:cxn modelId="{402ADCB3-C7AB-460A-81C9-985FCE2B4873}" type="presParOf" srcId="{508D7054-28EA-4AAA-8E0F-F17D6FFD9A24}" destId="{90DCB037-17EA-4756-A181-F7B6E4EEE521}" srcOrd="0" destOrd="0" presId="urn:microsoft.com/office/officeart/2005/8/layout/process5"/>
    <dgm:cxn modelId="{DD9CCAB3-0311-42E7-8AC1-46AD84A13EA0}" type="presParOf" srcId="{693B71CA-2938-4908-AAAA-0E5BFA249990}" destId="{97E6CAFE-7217-4A7B-A830-87A9EEFCC056}" srcOrd="2" destOrd="0" presId="urn:microsoft.com/office/officeart/2005/8/layout/process5"/>
    <dgm:cxn modelId="{14D04708-98E2-45A2-B66A-D28C384B5702}" type="presParOf" srcId="{693B71CA-2938-4908-AAAA-0E5BFA249990}" destId="{4D1C1EB8-6D77-463D-B87C-6CFFD725E5D9}" srcOrd="3" destOrd="0" presId="urn:microsoft.com/office/officeart/2005/8/layout/process5"/>
    <dgm:cxn modelId="{132154C5-4C88-426E-871F-32BA57168E6F}" type="presParOf" srcId="{4D1C1EB8-6D77-463D-B87C-6CFFD725E5D9}" destId="{F21CD625-52DC-418E-8BF7-6F211BF634A6}" srcOrd="0" destOrd="0" presId="urn:microsoft.com/office/officeart/2005/8/layout/process5"/>
    <dgm:cxn modelId="{753FA83C-B5C2-422F-BC42-70BBC200CB68}" type="presParOf" srcId="{693B71CA-2938-4908-AAAA-0E5BFA249990}" destId="{2BE51C6E-B7CD-4AA1-987A-559FB6CBED9F}" srcOrd="4" destOrd="0" presId="urn:microsoft.com/office/officeart/2005/8/layout/process5"/>
    <dgm:cxn modelId="{495ED293-3B69-4305-B47B-E085EE60AA8E}" type="presParOf" srcId="{693B71CA-2938-4908-AAAA-0E5BFA249990}" destId="{6EF254B5-E303-47A7-A4A3-AC41B83427E8}" srcOrd="5" destOrd="0" presId="urn:microsoft.com/office/officeart/2005/8/layout/process5"/>
    <dgm:cxn modelId="{868B2B9B-8204-464B-8942-40CE7F2E6E5E}" type="presParOf" srcId="{6EF254B5-E303-47A7-A4A3-AC41B83427E8}" destId="{3B60F105-AC7C-4C23-9F40-236BD76F54EC}" srcOrd="0" destOrd="0" presId="urn:microsoft.com/office/officeart/2005/8/layout/process5"/>
    <dgm:cxn modelId="{395F12D1-0691-446F-9D1F-9B4A3790811C}" type="presParOf" srcId="{693B71CA-2938-4908-AAAA-0E5BFA249990}" destId="{4BB529EC-4D3D-4872-AF92-EDFE17A7F1EB}" srcOrd="6" destOrd="0" presId="urn:microsoft.com/office/officeart/2005/8/layout/process5"/>
    <dgm:cxn modelId="{D2FBA540-A034-4A81-91CA-B643789F30AD}" type="presParOf" srcId="{693B71CA-2938-4908-AAAA-0E5BFA249990}" destId="{B3740938-6FC0-492F-9B07-C5D53CD253D0}" srcOrd="7" destOrd="0" presId="urn:microsoft.com/office/officeart/2005/8/layout/process5"/>
    <dgm:cxn modelId="{54F46CC6-23DC-4858-AE7F-66CD2D1ABEAB}" type="presParOf" srcId="{B3740938-6FC0-492F-9B07-C5D53CD253D0}" destId="{71F19007-54C0-49C2-8129-7FD6B0688C4C}" srcOrd="0" destOrd="0" presId="urn:microsoft.com/office/officeart/2005/8/layout/process5"/>
    <dgm:cxn modelId="{BC5E6072-B811-4E94-8F0B-486813617C3B}" type="presParOf" srcId="{693B71CA-2938-4908-AAAA-0E5BFA249990}" destId="{DE099B22-BCB1-41FC-8622-FF3B14B0F95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69A941-FDED-4EA0-A61C-64AAFB788D6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CCB1D488-08D2-4416-84E7-8DC713E596DC}">
      <dgm:prSet phldrT="[Text]"/>
      <dgm:spPr/>
      <dgm:t>
        <a:bodyPr/>
        <a:lstStyle/>
        <a:p>
          <a:r>
            <a:rPr lang="en-IN" b="0" i="0" u="none" dirty="0">
              <a:solidFill>
                <a:schemeClr val="tx1"/>
              </a:solidFill>
            </a:rPr>
            <a:t>Preparation</a:t>
          </a:r>
          <a:endParaRPr lang="en-IN" u="none" dirty="0">
            <a:solidFill>
              <a:schemeClr val="tx1"/>
            </a:solidFill>
          </a:endParaRPr>
        </a:p>
      </dgm:t>
    </dgm:pt>
    <dgm:pt modelId="{B978322A-CBD7-401E-8924-B989CD54F569}" type="parTrans" cxnId="{989426B3-5180-44E2-B3EE-770532128333}">
      <dgm:prSet/>
      <dgm:spPr/>
      <dgm:t>
        <a:bodyPr/>
        <a:lstStyle/>
        <a:p>
          <a:endParaRPr lang="en-IN"/>
        </a:p>
      </dgm:t>
    </dgm:pt>
    <dgm:pt modelId="{427C3F8B-2E50-40D0-8E1A-707C340956F7}" type="sibTrans" cxnId="{989426B3-5180-44E2-B3EE-770532128333}">
      <dgm:prSet/>
      <dgm:spPr/>
      <dgm:t>
        <a:bodyPr/>
        <a:lstStyle/>
        <a:p>
          <a:endParaRPr lang="en-IN"/>
        </a:p>
      </dgm:t>
    </dgm:pt>
    <dgm:pt modelId="{7E263132-95E9-47DD-8D6F-7E7061F5694D}">
      <dgm:prSet phldrT="[Text]"/>
      <dgm:spPr/>
      <dgm:t>
        <a:bodyPr/>
        <a:lstStyle/>
        <a:p>
          <a:r>
            <a:rPr lang="en-IN" b="0" i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Discussion</a:t>
          </a:r>
        </a:p>
      </dgm:t>
    </dgm:pt>
    <dgm:pt modelId="{0D833A1B-C618-4880-B4E0-AAA8F3749AAE}" type="parTrans" cxnId="{CDA87D62-3CF4-428E-89B1-D6E8AAE6E6B9}">
      <dgm:prSet/>
      <dgm:spPr/>
      <dgm:t>
        <a:bodyPr/>
        <a:lstStyle/>
        <a:p>
          <a:endParaRPr lang="en-IN"/>
        </a:p>
      </dgm:t>
    </dgm:pt>
    <dgm:pt modelId="{79EF5087-0286-4F9B-8D9F-DD5551A4627C}" type="sibTrans" cxnId="{CDA87D62-3CF4-428E-89B1-D6E8AAE6E6B9}">
      <dgm:prSet/>
      <dgm:spPr/>
      <dgm:t>
        <a:bodyPr/>
        <a:lstStyle/>
        <a:p>
          <a:endParaRPr lang="en-IN"/>
        </a:p>
      </dgm:t>
    </dgm:pt>
    <dgm:pt modelId="{870004DA-1C61-4EA2-A3E2-B5C44894889E}">
      <dgm:prSet phldrT="[Text]"/>
      <dgm:spPr/>
      <dgm:t>
        <a:bodyPr/>
        <a:lstStyle/>
        <a:p>
          <a:r>
            <a:rPr lang="en-IN" b="0" i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Clarification of goals</a:t>
          </a:r>
        </a:p>
      </dgm:t>
    </dgm:pt>
    <dgm:pt modelId="{65D5F9A3-0565-4FB6-B77A-85BD143B1673}" type="parTrans" cxnId="{76C4A404-21C7-4206-81A5-243554F215F8}">
      <dgm:prSet/>
      <dgm:spPr/>
      <dgm:t>
        <a:bodyPr/>
        <a:lstStyle/>
        <a:p>
          <a:endParaRPr lang="en-IN"/>
        </a:p>
      </dgm:t>
    </dgm:pt>
    <dgm:pt modelId="{F32263A6-8AB1-4154-8722-E93FB5A5E928}" type="sibTrans" cxnId="{76C4A404-21C7-4206-81A5-243554F215F8}">
      <dgm:prSet/>
      <dgm:spPr/>
      <dgm:t>
        <a:bodyPr/>
        <a:lstStyle/>
        <a:p>
          <a:endParaRPr lang="en-IN"/>
        </a:p>
      </dgm:t>
    </dgm:pt>
    <dgm:pt modelId="{7F8894EB-DF89-4F82-AF59-3A6FBF0B901E}">
      <dgm:prSet phldrT="[Text]"/>
      <dgm:spPr/>
      <dgm:t>
        <a:bodyPr/>
        <a:lstStyle/>
        <a:p>
          <a:r>
            <a:rPr lang="en-US" b="0" i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Negotiate towards a Win-Win outcome</a:t>
          </a:r>
          <a:endParaRPr lang="en-IN" b="0" i="0" u="none" dirty="0">
            <a:solidFill>
              <a:schemeClr val="tx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9FC0D6A7-7F92-4F8F-AFFB-2D6A4721A597}" type="parTrans" cxnId="{CC75F1A6-FEBB-4D30-A606-E622C59647C9}">
      <dgm:prSet/>
      <dgm:spPr/>
      <dgm:t>
        <a:bodyPr/>
        <a:lstStyle/>
        <a:p>
          <a:endParaRPr lang="en-IN"/>
        </a:p>
      </dgm:t>
    </dgm:pt>
    <dgm:pt modelId="{4D984352-7A3C-4FD4-ACE8-508F80847D95}" type="sibTrans" cxnId="{CC75F1A6-FEBB-4D30-A606-E622C59647C9}">
      <dgm:prSet/>
      <dgm:spPr/>
      <dgm:t>
        <a:bodyPr/>
        <a:lstStyle/>
        <a:p>
          <a:endParaRPr lang="en-IN"/>
        </a:p>
      </dgm:t>
    </dgm:pt>
    <dgm:pt modelId="{C44B65B7-E647-4C18-9E3E-825F562C64F1}">
      <dgm:prSet phldrT="[Text]"/>
      <dgm:spPr/>
      <dgm:t>
        <a:bodyPr/>
        <a:lstStyle/>
        <a:p>
          <a:r>
            <a:rPr lang="en-IN" b="0" i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Agreement</a:t>
          </a:r>
        </a:p>
      </dgm:t>
    </dgm:pt>
    <dgm:pt modelId="{32B996B4-FF07-447C-9506-B33C841A7419}" type="parTrans" cxnId="{B6EC8270-0FAB-4189-A60D-64A9976ED0FE}">
      <dgm:prSet/>
      <dgm:spPr/>
      <dgm:t>
        <a:bodyPr/>
        <a:lstStyle/>
        <a:p>
          <a:endParaRPr lang="en-IN"/>
        </a:p>
      </dgm:t>
    </dgm:pt>
    <dgm:pt modelId="{5375C8E7-9303-4127-A995-C995AE22EABD}" type="sibTrans" cxnId="{B6EC8270-0FAB-4189-A60D-64A9976ED0FE}">
      <dgm:prSet/>
      <dgm:spPr/>
      <dgm:t>
        <a:bodyPr/>
        <a:lstStyle/>
        <a:p>
          <a:endParaRPr lang="en-IN"/>
        </a:p>
      </dgm:t>
    </dgm:pt>
    <dgm:pt modelId="{9EE079F1-F6B3-465C-ADDA-D4479D7AC209}">
      <dgm:prSet phldrT="[Text]"/>
      <dgm:spPr/>
      <dgm:t>
        <a:bodyPr/>
        <a:lstStyle/>
        <a:p>
          <a:r>
            <a:rPr lang="en-US" b="0" i="0" u="none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Implementation of a course of action</a:t>
          </a:r>
          <a:endParaRPr lang="en-IN" b="0" i="0" u="none" dirty="0">
            <a:solidFill>
              <a:schemeClr val="tx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42A9DA34-6A24-4556-86ED-BBA8C255FFD2}" type="parTrans" cxnId="{867D61A4-DD28-49F5-A205-6EA1290CA5A4}">
      <dgm:prSet/>
      <dgm:spPr/>
      <dgm:t>
        <a:bodyPr/>
        <a:lstStyle/>
        <a:p>
          <a:endParaRPr lang="en-IN"/>
        </a:p>
      </dgm:t>
    </dgm:pt>
    <dgm:pt modelId="{4F462FF8-FE3C-450A-9812-029B21A3206F}" type="sibTrans" cxnId="{867D61A4-DD28-49F5-A205-6EA1290CA5A4}">
      <dgm:prSet/>
      <dgm:spPr/>
      <dgm:t>
        <a:bodyPr/>
        <a:lstStyle/>
        <a:p>
          <a:endParaRPr lang="en-IN"/>
        </a:p>
      </dgm:t>
    </dgm:pt>
    <dgm:pt modelId="{049C711D-9BEA-456F-A8B8-47870CA24451}" type="pres">
      <dgm:prSet presAssocID="{7469A941-FDED-4EA0-A61C-64AAFB788D62}" presName="linear" presStyleCnt="0">
        <dgm:presLayoutVars>
          <dgm:dir/>
          <dgm:animLvl val="lvl"/>
          <dgm:resizeHandles val="exact"/>
        </dgm:presLayoutVars>
      </dgm:prSet>
      <dgm:spPr/>
    </dgm:pt>
    <dgm:pt modelId="{694AE121-271C-4BBF-B5A9-89899648393A}" type="pres">
      <dgm:prSet presAssocID="{CCB1D488-08D2-4416-84E7-8DC713E596DC}" presName="parentLin" presStyleCnt="0"/>
      <dgm:spPr/>
    </dgm:pt>
    <dgm:pt modelId="{D76ACFC9-35A1-4B57-AFBA-C32130403B90}" type="pres">
      <dgm:prSet presAssocID="{CCB1D488-08D2-4416-84E7-8DC713E596DC}" presName="parentLeftMargin" presStyleLbl="node1" presStyleIdx="0" presStyleCnt="6"/>
      <dgm:spPr/>
    </dgm:pt>
    <dgm:pt modelId="{F768E061-31B7-42C0-B1A6-D87898BB146F}" type="pres">
      <dgm:prSet presAssocID="{CCB1D488-08D2-4416-84E7-8DC713E596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2A70244-E196-4D82-9AF6-DE8997A28B24}" type="pres">
      <dgm:prSet presAssocID="{CCB1D488-08D2-4416-84E7-8DC713E596DC}" presName="negativeSpace" presStyleCnt="0"/>
      <dgm:spPr/>
    </dgm:pt>
    <dgm:pt modelId="{60669E20-69A8-42D3-9442-F767E30C3A37}" type="pres">
      <dgm:prSet presAssocID="{CCB1D488-08D2-4416-84E7-8DC713E596DC}" presName="childText" presStyleLbl="conFgAcc1" presStyleIdx="0" presStyleCnt="6">
        <dgm:presLayoutVars>
          <dgm:bulletEnabled val="1"/>
        </dgm:presLayoutVars>
      </dgm:prSet>
      <dgm:spPr/>
    </dgm:pt>
    <dgm:pt modelId="{19B6B1FB-B459-410E-BCFD-B534A5E9EA39}" type="pres">
      <dgm:prSet presAssocID="{427C3F8B-2E50-40D0-8E1A-707C340956F7}" presName="spaceBetweenRectangles" presStyleCnt="0"/>
      <dgm:spPr/>
    </dgm:pt>
    <dgm:pt modelId="{4F70095E-373F-49BA-99FD-E1AD88B3586E}" type="pres">
      <dgm:prSet presAssocID="{7E263132-95E9-47DD-8D6F-7E7061F5694D}" presName="parentLin" presStyleCnt="0"/>
      <dgm:spPr/>
    </dgm:pt>
    <dgm:pt modelId="{00910DD6-3160-434A-9E2B-3D6B3521BC16}" type="pres">
      <dgm:prSet presAssocID="{7E263132-95E9-47DD-8D6F-7E7061F5694D}" presName="parentLeftMargin" presStyleLbl="node1" presStyleIdx="0" presStyleCnt="6"/>
      <dgm:spPr/>
    </dgm:pt>
    <dgm:pt modelId="{E4F3C0A0-0943-4BCC-9817-7A6D66898D07}" type="pres">
      <dgm:prSet presAssocID="{7E263132-95E9-47DD-8D6F-7E7061F5694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728331-9D52-4B58-8646-B48909CB12F7}" type="pres">
      <dgm:prSet presAssocID="{7E263132-95E9-47DD-8D6F-7E7061F5694D}" presName="negativeSpace" presStyleCnt="0"/>
      <dgm:spPr/>
    </dgm:pt>
    <dgm:pt modelId="{CCD0D7F3-6F23-44F6-AD2B-2223C51AFEE5}" type="pres">
      <dgm:prSet presAssocID="{7E263132-95E9-47DD-8D6F-7E7061F5694D}" presName="childText" presStyleLbl="conFgAcc1" presStyleIdx="1" presStyleCnt="6">
        <dgm:presLayoutVars>
          <dgm:bulletEnabled val="1"/>
        </dgm:presLayoutVars>
      </dgm:prSet>
      <dgm:spPr/>
    </dgm:pt>
    <dgm:pt modelId="{0C6F2534-4B9F-4C2B-8E43-D15694991ED7}" type="pres">
      <dgm:prSet presAssocID="{79EF5087-0286-4F9B-8D9F-DD5551A4627C}" presName="spaceBetweenRectangles" presStyleCnt="0"/>
      <dgm:spPr/>
    </dgm:pt>
    <dgm:pt modelId="{4F33DAED-6617-45C5-9A03-BEB66A30F45F}" type="pres">
      <dgm:prSet presAssocID="{870004DA-1C61-4EA2-A3E2-B5C44894889E}" presName="parentLin" presStyleCnt="0"/>
      <dgm:spPr/>
    </dgm:pt>
    <dgm:pt modelId="{BDF5F703-A7E4-491D-8739-5C77BAF33CD7}" type="pres">
      <dgm:prSet presAssocID="{870004DA-1C61-4EA2-A3E2-B5C44894889E}" presName="parentLeftMargin" presStyleLbl="node1" presStyleIdx="1" presStyleCnt="6"/>
      <dgm:spPr/>
    </dgm:pt>
    <dgm:pt modelId="{6F878693-AAEA-48AB-8166-CCD17AE1F1B9}" type="pres">
      <dgm:prSet presAssocID="{870004DA-1C61-4EA2-A3E2-B5C44894889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07A578-DE36-44A9-9B36-6BD7F085DCB2}" type="pres">
      <dgm:prSet presAssocID="{870004DA-1C61-4EA2-A3E2-B5C44894889E}" presName="negativeSpace" presStyleCnt="0"/>
      <dgm:spPr/>
    </dgm:pt>
    <dgm:pt modelId="{EAA0242E-BA23-4F7A-8EA1-4023365E4CFA}" type="pres">
      <dgm:prSet presAssocID="{870004DA-1C61-4EA2-A3E2-B5C44894889E}" presName="childText" presStyleLbl="conFgAcc1" presStyleIdx="2" presStyleCnt="6">
        <dgm:presLayoutVars>
          <dgm:bulletEnabled val="1"/>
        </dgm:presLayoutVars>
      </dgm:prSet>
      <dgm:spPr/>
    </dgm:pt>
    <dgm:pt modelId="{425FEAAC-63E7-4C50-A978-22AEA3F56865}" type="pres">
      <dgm:prSet presAssocID="{F32263A6-8AB1-4154-8722-E93FB5A5E928}" presName="spaceBetweenRectangles" presStyleCnt="0"/>
      <dgm:spPr/>
    </dgm:pt>
    <dgm:pt modelId="{7F242A5C-88DF-4A16-A506-1425A70841D1}" type="pres">
      <dgm:prSet presAssocID="{7F8894EB-DF89-4F82-AF59-3A6FBF0B901E}" presName="parentLin" presStyleCnt="0"/>
      <dgm:spPr/>
    </dgm:pt>
    <dgm:pt modelId="{118521C7-53A1-4DEC-BC60-B2752F890714}" type="pres">
      <dgm:prSet presAssocID="{7F8894EB-DF89-4F82-AF59-3A6FBF0B901E}" presName="parentLeftMargin" presStyleLbl="node1" presStyleIdx="2" presStyleCnt="6"/>
      <dgm:spPr/>
    </dgm:pt>
    <dgm:pt modelId="{E956BA5C-8250-4CB8-9A14-B24CB98970CA}" type="pres">
      <dgm:prSet presAssocID="{7F8894EB-DF89-4F82-AF59-3A6FBF0B90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7778458-868F-4BE6-A7DA-4DF31F23492B}" type="pres">
      <dgm:prSet presAssocID="{7F8894EB-DF89-4F82-AF59-3A6FBF0B901E}" presName="negativeSpace" presStyleCnt="0"/>
      <dgm:spPr/>
    </dgm:pt>
    <dgm:pt modelId="{A9888C8F-2F48-4CC8-BEC0-B2AEDDF83FB5}" type="pres">
      <dgm:prSet presAssocID="{7F8894EB-DF89-4F82-AF59-3A6FBF0B901E}" presName="childText" presStyleLbl="conFgAcc1" presStyleIdx="3" presStyleCnt="6">
        <dgm:presLayoutVars>
          <dgm:bulletEnabled val="1"/>
        </dgm:presLayoutVars>
      </dgm:prSet>
      <dgm:spPr/>
    </dgm:pt>
    <dgm:pt modelId="{E2F8C77A-C6F0-4F99-96DD-B26B4F903F3B}" type="pres">
      <dgm:prSet presAssocID="{4D984352-7A3C-4FD4-ACE8-508F80847D95}" presName="spaceBetweenRectangles" presStyleCnt="0"/>
      <dgm:spPr/>
    </dgm:pt>
    <dgm:pt modelId="{D4D944AE-1D26-4545-9046-31BFD61D3D96}" type="pres">
      <dgm:prSet presAssocID="{C44B65B7-E647-4C18-9E3E-825F562C64F1}" presName="parentLin" presStyleCnt="0"/>
      <dgm:spPr/>
    </dgm:pt>
    <dgm:pt modelId="{2D380F07-6D51-455A-89E5-D72635675CF6}" type="pres">
      <dgm:prSet presAssocID="{C44B65B7-E647-4C18-9E3E-825F562C64F1}" presName="parentLeftMargin" presStyleLbl="node1" presStyleIdx="3" presStyleCnt="6"/>
      <dgm:spPr/>
    </dgm:pt>
    <dgm:pt modelId="{EC5CE392-89EC-419B-B8A6-D0460C3702C7}" type="pres">
      <dgm:prSet presAssocID="{C44B65B7-E647-4C18-9E3E-825F562C64F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C6F8FA6-8541-43AE-9113-0F3BC4EB2866}" type="pres">
      <dgm:prSet presAssocID="{C44B65B7-E647-4C18-9E3E-825F562C64F1}" presName="negativeSpace" presStyleCnt="0"/>
      <dgm:spPr/>
    </dgm:pt>
    <dgm:pt modelId="{29485B1D-181A-4AD4-8D6B-531B264A0A10}" type="pres">
      <dgm:prSet presAssocID="{C44B65B7-E647-4C18-9E3E-825F562C64F1}" presName="childText" presStyleLbl="conFgAcc1" presStyleIdx="4" presStyleCnt="6">
        <dgm:presLayoutVars>
          <dgm:bulletEnabled val="1"/>
        </dgm:presLayoutVars>
      </dgm:prSet>
      <dgm:spPr/>
    </dgm:pt>
    <dgm:pt modelId="{1F82859A-5636-479C-A129-C58CBBEAA1CC}" type="pres">
      <dgm:prSet presAssocID="{5375C8E7-9303-4127-A995-C995AE22EABD}" presName="spaceBetweenRectangles" presStyleCnt="0"/>
      <dgm:spPr/>
    </dgm:pt>
    <dgm:pt modelId="{27835FBA-9151-4639-A33C-6F64AF6E05C1}" type="pres">
      <dgm:prSet presAssocID="{9EE079F1-F6B3-465C-ADDA-D4479D7AC209}" presName="parentLin" presStyleCnt="0"/>
      <dgm:spPr/>
    </dgm:pt>
    <dgm:pt modelId="{6EEE3491-A067-4165-A286-5B013B094514}" type="pres">
      <dgm:prSet presAssocID="{9EE079F1-F6B3-465C-ADDA-D4479D7AC209}" presName="parentLeftMargin" presStyleLbl="node1" presStyleIdx="4" presStyleCnt="6"/>
      <dgm:spPr/>
    </dgm:pt>
    <dgm:pt modelId="{A97D0B76-1056-408A-9C86-930A6FB497A8}" type="pres">
      <dgm:prSet presAssocID="{9EE079F1-F6B3-465C-ADDA-D4479D7AC20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DF4B1CE-7B52-49DF-937F-C341C3CF0F0F}" type="pres">
      <dgm:prSet presAssocID="{9EE079F1-F6B3-465C-ADDA-D4479D7AC209}" presName="negativeSpace" presStyleCnt="0"/>
      <dgm:spPr/>
    </dgm:pt>
    <dgm:pt modelId="{74D3E486-C01E-4318-806F-98CE29D06CF8}" type="pres">
      <dgm:prSet presAssocID="{9EE079F1-F6B3-465C-ADDA-D4479D7AC20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6C4A404-21C7-4206-81A5-243554F215F8}" srcId="{7469A941-FDED-4EA0-A61C-64AAFB788D62}" destId="{870004DA-1C61-4EA2-A3E2-B5C44894889E}" srcOrd="2" destOrd="0" parTransId="{65D5F9A3-0565-4FB6-B77A-85BD143B1673}" sibTransId="{F32263A6-8AB1-4154-8722-E93FB5A5E928}"/>
    <dgm:cxn modelId="{25D10012-94E7-4E6A-8F55-8D4877E82C05}" type="presOf" srcId="{7F8894EB-DF89-4F82-AF59-3A6FBF0B901E}" destId="{118521C7-53A1-4DEC-BC60-B2752F890714}" srcOrd="0" destOrd="0" presId="urn:microsoft.com/office/officeart/2005/8/layout/list1"/>
    <dgm:cxn modelId="{E74D7517-E6F9-4864-80A1-33AE20A262CB}" type="presOf" srcId="{C44B65B7-E647-4C18-9E3E-825F562C64F1}" destId="{2D380F07-6D51-455A-89E5-D72635675CF6}" srcOrd="0" destOrd="0" presId="urn:microsoft.com/office/officeart/2005/8/layout/list1"/>
    <dgm:cxn modelId="{EE06EC27-7289-4704-8A33-1610A5A54203}" type="presOf" srcId="{7469A941-FDED-4EA0-A61C-64AAFB788D62}" destId="{049C711D-9BEA-456F-A8B8-47870CA24451}" srcOrd="0" destOrd="0" presId="urn:microsoft.com/office/officeart/2005/8/layout/list1"/>
    <dgm:cxn modelId="{E7AC522D-8702-417B-AB45-6E491D10C1F5}" type="presOf" srcId="{CCB1D488-08D2-4416-84E7-8DC713E596DC}" destId="{D76ACFC9-35A1-4B57-AFBA-C32130403B90}" srcOrd="0" destOrd="0" presId="urn:microsoft.com/office/officeart/2005/8/layout/list1"/>
    <dgm:cxn modelId="{CDA87D62-3CF4-428E-89B1-D6E8AAE6E6B9}" srcId="{7469A941-FDED-4EA0-A61C-64AAFB788D62}" destId="{7E263132-95E9-47DD-8D6F-7E7061F5694D}" srcOrd="1" destOrd="0" parTransId="{0D833A1B-C618-4880-B4E0-AAA8F3749AAE}" sibTransId="{79EF5087-0286-4F9B-8D9F-DD5551A4627C}"/>
    <dgm:cxn modelId="{D3DA7F48-4815-4DD7-9A7A-E98E8DA1B205}" type="presOf" srcId="{7F8894EB-DF89-4F82-AF59-3A6FBF0B901E}" destId="{E956BA5C-8250-4CB8-9A14-B24CB98970CA}" srcOrd="1" destOrd="0" presId="urn:microsoft.com/office/officeart/2005/8/layout/list1"/>
    <dgm:cxn modelId="{B6EC8270-0FAB-4189-A60D-64A9976ED0FE}" srcId="{7469A941-FDED-4EA0-A61C-64AAFB788D62}" destId="{C44B65B7-E647-4C18-9E3E-825F562C64F1}" srcOrd="4" destOrd="0" parTransId="{32B996B4-FF07-447C-9506-B33C841A7419}" sibTransId="{5375C8E7-9303-4127-A995-C995AE22EABD}"/>
    <dgm:cxn modelId="{303DB68C-C059-4C91-B348-294D42479D74}" type="presOf" srcId="{870004DA-1C61-4EA2-A3E2-B5C44894889E}" destId="{BDF5F703-A7E4-491D-8739-5C77BAF33CD7}" srcOrd="0" destOrd="0" presId="urn:microsoft.com/office/officeart/2005/8/layout/list1"/>
    <dgm:cxn modelId="{CAE4E79C-06A5-43CA-904D-9B9796968004}" type="presOf" srcId="{C44B65B7-E647-4C18-9E3E-825F562C64F1}" destId="{EC5CE392-89EC-419B-B8A6-D0460C3702C7}" srcOrd="1" destOrd="0" presId="urn:microsoft.com/office/officeart/2005/8/layout/list1"/>
    <dgm:cxn modelId="{867D61A4-DD28-49F5-A205-6EA1290CA5A4}" srcId="{7469A941-FDED-4EA0-A61C-64AAFB788D62}" destId="{9EE079F1-F6B3-465C-ADDA-D4479D7AC209}" srcOrd="5" destOrd="0" parTransId="{42A9DA34-6A24-4556-86ED-BBA8C255FFD2}" sibTransId="{4F462FF8-FE3C-450A-9812-029B21A3206F}"/>
    <dgm:cxn modelId="{CC75F1A6-FEBB-4D30-A606-E622C59647C9}" srcId="{7469A941-FDED-4EA0-A61C-64AAFB788D62}" destId="{7F8894EB-DF89-4F82-AF59-3A6FBF0B901E}" srcOrd="3" destOrd="0" parTransId="{9FC0D6A7-7F92-4F8F-AFFB-2D6A4721A597}" sibTransId="{4D984352-7A3C-4FD4-ACE8-508F80847D95}"/>
    <dgm:cxn modelId="{A6CF0FA9-9FD7-48C1-AE80-C01627997BF2}" type="presOf" srcId="{CCB1D488-08D2-4416-84E7-8DC713E596DC}" destId="{F768E061-31B7-42C0-B1A6-D87898BB146F}" srcOrd="1" destOrd="0" presId="urn:microsoft.com/office/officeart/2005/8/layout/list1"/>
    <dgm:cxn modelId="{A6E7BBAB-92C3-4A89-BE8D-701ECED65F35}" type="presOf" srcId="{7E263132-95E9-47DD-8D6F-7E7061F5694D}" destId="{E4F3C0A0-0943-4BCC-9817-7A6D66898D07}" srcOrd="1" destOrd="0" presId="urn:microsoft.com/office/officeart/2005/8/layout/list1"/>
    <dgm:cxn modelId="{989426B3-5180-44E2-B3EE-770532128333}" srcId="{7469A941-FDED-4EA0-A61C-64AAFB788D62}" destId="{CCB1D488-08D2-4416-84E7-8DC713E596DC}" srcOrd="0" destOrd="0" parTransId="{B978322A-CBD7-401E-8924-B989CD54F569}" sibTransId="{427C3F8B-2E50-40D0-8E1A-707C340956F7}"/>
    <dgm:cxn modelId="{0AA67BCA-F38B-4888-990F-44DA8F16D449}" type="presOf" srcId="{870004DA-1C61-4EA2-A3E2-B5C44894889E}" destId="{6F878693-AAEA-48AB-8166-CCD17AE1F1B9}" srcOrd="1" destOrd="0" presId="urn:microsoft.com/office/officeart/2005/8/layout/list1"/>
    <dgm:cxn modelId="{487D18D4-2433-43AE-BA25-705BC6546057}" type="presOf" srcId="{9EE079F1-F6B3-465C-ADDA-D4479D7AC209}" destId="{A97D0B76-1056-408A-9C86-930A6FB497A8}" srcOrd="1" destOrd="0" presId="urn:microsoft.com/office/officeart/2005/8/layout/list1"/>
    <dgm:cxn modelId="{0A1877DD-150C-4A32-BC25-1B6DD03038EF}" type="presOf" srcId="{9EE079F1-F6B3-465C-ADDA-D4479D7AC209}" destId="{6EEE3491-A067-4165-A286-5B013B094514}" srcOrd="0" destOrd="0" presId="urn:microsoft.com/office/officeart/2005/8/layout/list1"/>
    <dgm:cxn modelId="{47FAC4E1-73AD-4970-87BD-FCE4C4CA171D}" type="presOf" srcId="{7E263132-95E9-47DD-8D6F-7E7061F5694D}" destId="{00910DD6-3160-434A-9E2B-3D6B3521BC16}" srcOrd="0" destOrd="0" presId="urn:microsoft.com/office/officeart/2005/8/layout/list1"/>
    <dgm:cxn modelId="{618625C0-A067-4CAB-9CFF-8578C1A08486}" type="presParOf" srcId="{049C711D-9BEA-456F-A8B8-47870CA24451}" destId="{694AE121-271C-4BBF-B5A9-89899648393A}" srcOrd="0" destOrd="0" presId="urn:microsoft.com/office/officeart/2005/8/layout/list1"/>
    <dgm:cxn modelId="{E50796BC-4207-4993-89F8-6039C0879708}" type="presParOf" srcId="{694AE121-271C-4BBF-B5A9-89899648393A}" destId="{D76ACFC9-35A1-4B57-AFBA-C32130403B90}" srcOrd="0" destOrd="0" presId="urn:microsoft.com/office/officeart/2005/8/layout/list1"/>
    <dgm:cxn modelId="{4D9397A5-AA54-4E6A-9708-55A45EC03C41}" type="presParOf" srcId="{694AE121-271C-4BBF-B5A9-89899648393A}" destId="{F768E061-31B7-42C0-B1A6-D87898BB146F}" srcOrd="1" destOrd="0" presId="urn:microsoft.com/office/officeart/2005/8/layout/list1"/>
    <dgm:cxn modelId="{DAD4EB63-536F-4E1D-A55D-9499991AE3DC}" type="presParOf" srcId="{049C711D-9BEA-456F-A8B8-47870CA24451}" destId="{72A70244-E196-4D82-9AF6-DE8997A28B24}" srcOrd="1" destOrd="0" presId="urn:microsoft.com/office/officeart/2005/8/layout/list1"/>
    <dgm:cxn modelId="{CD13AADF-BC7F-4CDF-B0B2-094EFAE95614}" type="presParOf" srcId="{049C711D-9BEA-456F-A8B8-47870CA24451}" destId="{60669E20-69A8-42D3-9442-F767E30C3A37}" srcOrd="2" destOrd="0" presId="urn:microsoft.com/office/officeart/2005/8/layout/list1"/>
    <dgm:cxn modelId="{79325738-3F58-4165-BC7D-2A266C1B60CA}" type="presParOf" srcId="{049C711D-9BEA-456F-A8B8-47870CA24451}" destId="{19B6B1FB-B459-410E-BCFD-B534A5E9EA39}" srcOrd="3" destOrd="0" presId="urn:microsoft.com/office/officeart/2005/8/layout/list1"/>
    <dgm:cxn modelId="{42C9999F-D290-4F98-B030-AC325379FEC2}" type="presParOf" srcId="{049C711D-9BEA-456F-A8B8-47870CA24451}" destId="{4F70095E-373F-49BA-99FD-E1AD88B3586E}" srcOrd="4" destOrd="0" presId="urn:microsoft.com/office/officeart/2005/8/layout/list1"/>
    <dgm:cxn modelId="{6804C1BC-40E0-41BD-AB6E-3FE9D6076C3E}" type="presParOf" srcId="{4F70095E-373F-49BA-99FD-E1AD88B3586E}" destId="{00910DD6-3160-434A-9E2B-3D6B3521BC16}" srcOrd="0" destOrd="0" presId="urn:microsoft.com/office/officeart/2005/8/layout/list1"/>
    <dgm:cxn modelId="{C703CE62-CE7D-42FA-A97B-EEDCAFE7A52F}" type="presParOf" srcId="{4F70095E-373F-49BA-99FD-E1AD88B3586E}" destId="{E4F3C0A0-0943-4BCC-9817-7A6D66898D07}" srcOrd="1" destOrd="0" presId="urn:microsoft.com/office/officeart/2005/8/layout/list1"/>
    <dgm:cxn modelId="{D5879AAD-83D4-43BB-A5F4-95C5573ACE56}" type="presParOf" srcId="{049C711D-9BEA-456F-A8B8-47870CA24451}" destId="{5A728331-9D52-4B58-8646-B48909CB12F7}" srcOrd="5" destOrd="0" presId="urn:microsoft.com/office/officeart/2005/8/layout/list1"/>
    <dgm:cxn modelId="{EE7917CB-6F7A-4095-8B41-E4911FFB4D37}" type="presParOf" srcId="{049C711D-9BEA-456F-A8B8-47870CA24451}" destId="{CCD0D7F3-6F23-44F6-AD2B-2223C51AFEE5}" srcOrd="6" destOrd="0" presId="urn:microsoft.com/office/officeart/2005/8/layout/list1"/>
    <dgm:cxn modelId="{6C0A33B6-F6F6-47EB-B211-CE8B87953609}" type="presParOf" srcId="{049C711D-9BEA-456F-A8B8-47870CA24451}" destId="{0C6F2534-4B9F-4C2B-8E43-D15694991ED7}" srcOrd="7" destOrd="0" presId="urn:microsoft.com/office/officeart/2005/8/layout/list1"/>
    <dgm:cxn modelId="{32CF1BB9-A46E-4C52-8FB5-090F5019EC64}" type="presParOf" srcId="{049C711D-9BEA-456F-A8B8-47870CA24451}" destId="{4F33DAED-6617-45C5-9A03-BEB66A30F45F}" srcOrd="8" destOrd="0" presId="urn:microsoft.com/office/officeart/2005/8/layout/list1"/>
    <dgm:cxn modelId="{DD090A4A-4242-4E73-A8FB-E1C92366BA7B}" type="presParOf" srcId="{4F33DAED-6617-45C5-9A03-BEB66A30F45F}" destId="{BDF5F703-A7E4-491D-8739-5C77BAF33CD7}" srcOrd="0" destOrd="0" presId="urn:microsoft.com/office/officeart/2005/8/layout/list1"/>
    <dgm:cxn modelId="{6812CFEA-8020-4C47-A4FE-160CC74122F6}" type="presParOf" srcId="{4F33DAED-6617-45C5-9A03-BEB66A30F45F}" destId="{6F878693-AAEA-48AB-8166-CCD17AE1F1B9}" srcOrd="1" destOrd="0" presId="urn:microsoft.com/office/officeart/2005/8/layout/list1"/>
    <dgm:cxn modelId="{BED113A8-7F16-40EF-991E-03D7BC94B82F}" type="presParOf" srcId="{049C711D-9BEA-456F-A8B8-47870CA24451}" destId="{BA07A578-DE36-44A9-9B36-6BD7F085DCB2}" srcOrd="9" destOrd="0" presId="urn:microsoft.com/office/officeart/2005/8/layout/list1"/>
    <dgm:cxn modelId="{B3C0922B-B77E-420E-8A47-1C6DD8C81F05}" type="presParOf" srcId="{049C711D-9BEA-456F-A8B8-47870CA24451}" destId="{EAA0242E-BA23-4F7A-8EA1-4023365E4CFA}" srcOrd="10" destOrd="0" presId="urn:microsoft.com/office/officeart/2005/8/layout/list1"/>
    <dgm:cxn modelId="{F70C0AC4-4D0B-4AB5-A004-6EABD8CA0106}" type="presParOf" srcId="{049C711D-9BEA-456F-A8B8-47870CA24451}" destId="{425FEAAC-63E7-4C50-A978-22AEA3F56865}" srcOrd="11" destOrd="0" presId="urn:microsoft.com/office/officeart/2005/8/layout/list1"/>
    <dgm:cxn modelId="{BAC631EB-BA5A-4AD9-A7F5-CABC67107E89}" type="presParOf" srcId="{049C711D-9BEA-456F-A8B8-47870CA24451}" destId="{7F242A5C-88DF-4A16-A506-1425A70841D1}" srcOrd="12" destOrd="0" presId="urn:microsoft.com/office/officeart/2005/8/layout/list1"/>
    <dgm:cxn modelId="{9E86256D-25D6-4E98-A182-C7B68CB02CB0}" type="presParOf" srcId="{7F242A5C-88DF-4A16-A506-1425A70841D1}" destId="{118521C7-53A1-4DEC-BC60-B2752F890714}" srcOrd="0" destOrd="0" presId="urn:microsoft.com/office/officeart/2005/8/layout/list1"/>
    <dgm:cxn modelId="{7D24A120-029B-413B-A3A9-B4EBE5201033}" type="presParOf" srcId="{7F242A5C-88DF-4A16-A506-1425A70841D1}" destId="{E956BA5C-8250-4CB8-9A14-B24CB98970CA}" srcOrd="1" destOrd="0" presId="urn:microsoft.com/office/officeart/2005/8/layout/list1"/>
    <dgm:cxn modelId="{D6CAE309-C94D-4DD5-90D4-551BD859351C}" type="presParOf" srcId="{049C711D-9BEA-456F-A8B8-47870CA24451}" destId="{97778458-868F-4BE6-A7DA-4DF31F23492B}" srcOrd="13" destOrd="0" presId="urn:microsoft.com/office/officeart/2005/8/layout/list1"/>
    <dgm:cxn modelId="{BF31E067-8509-4CA0-921E-CE2D9EDD13E3}" type="presParOf" srcId="{049C711D-9BEA-456F-A8B8-47870CA24451}" destId="{A9888C8F-2F48-4CC8-BEC0-B2AEDDF83FB5}" srcOrd="14" destOrd="0" presId="urn:microsoft.com/office/officeart/2005/8/layout/list1"/>
    <dgm:cxn modelId="{7FAB6A02-A30B-47F3-A78D-D1C3F90775BE}" type="presParOf" srcId="{049C711D-9BEA-456F-A8B8-47870CA24451}" destId="{E2F8C77A-C6F0-4F99-96DD-B26B4F903F3B}" srcOrd="15" destOrd="0" presId="urn:microsoft.com/office/officeart/2005/8/layout/list1"/>
    <dgm:cxn modelId="{2B5F697F-6F80-4250-9272-FC049B3467B1}" type="presParOf" srcId="{049C711D-9BEA-456F-A8B8-47870CA24451}" destId="{D4D944AE-1D26-4545-9046-31BFD61D3D96}" srcOrd="16" destOrd="0" presId="urn:microsoft.com/office/officeart/2005/8/layout/list1"/>
    <dgm:cxn modelId="{78B5D1A3-53B9-40D7-82E6-13D688AA3836}" type="presParOf" srcId="{D4D944AE-1D26-4545-9046-31BFD61D3D96}" destId="{2D380F07-6D51-455A-89E5-D72635675CF6}" srcOrd="0" destOrd="0" presId="urn:microsoft.com/office/officeart/2005/8/layout/list1"/>
    <dgm:cxn modelId="{61AE771D-DA67-43E4-8D9F-9626C689DCFF}" type="presParOf" srcId="{D4D944AE-1D26-4545-9046-31BFD61D3D96}" destId="{EC5CE392-89EC-419B-B8A6-D0460C3702C7}" srcOrd="1" destOrd="0" presId="urn:microsoft.com/office/officeart/2005/8/layout/list1"/>
    <dgm:cxn modelId="{F99638A5-CC1E-4540-B101-889742537172}" type="presParOf" srcId="{049C711D-9BEA-456F-A8B8-47870CA24451}" destId="{7C6F8FA6-8541-43AE-9113-0F3BC4EB2866}" srcOrd="17" destOrd="0" presId="urn:microsoft.com/office/officeart/2005/8/layout/list1"/>
    <dgm:cxn modelId="{E0FDBC75-85AF-4C4E-AFE1-8F0E723D8863}" type="presParOf" srcId="{049C711D-9BEA-456F-A8B8-47870CA24451}" destId="{29485B1D-181A-4AD4-8D6B-531B264A0A10}" srcOrd="18" destOrd="0" presId="urn:microsoft.com/office/officeart/2005/8/layout/list1"/>
    <dgm:cxn modelId="{27DA7D72-0182-47B9-A045-C9A3B4366F82}" type="presParOf" srcId="{049C711D-9BEA-456F-A8B8-47870CA24451}" destId="{1F82859A-5636-479C-A129-C58CBBEAA1CC}" srcOrd="19" destOrd="0" presId="urn:microsoft.com/office/officeart/2005/8/layout/list1"/>
    <dgm:cxn modelId="{CBC16588-F30C-4407-8260-D3E0F6EA915F}" type="presParOf" srcId="{049C711D-9BEA-456F-A8B8-47870CA24451}" destId="{27835FBA-9151-4639-A33C-6F64AF6E05C1}" srcOrd="20" destOrd="0" presId="urn:microsoft.com/office/officeart/2005/8/layout/list1"/>
    <dgm:cxn modelId="{08251EC7-A4D4-4915-B7C1-4F2A8EB985E2}" type="presParOf" srcId="{27835FBA-9151-4639-A33C-6F64AF6E05C1}" destId="{6EEE3491-A067-4165-A286-5B013B094514}" srcOrd="0" destOrd="0" presId="urn:microsoft.com/office/officeart/2005/8/layout/list1"/>
    <dgm:cxn modelId="{5CF1A85F-04AD-47BA-9AB2-EB1117FB1011}" type="presParOf" srcId="{27835FBA-9151-4639-A33C-6F64AF6E05C1}" destId="{A97D0B76-1056-408A-9C86-930A6FB497A8}" srcOrd="1" destOrd="0" presId="urn:microsoft.com/office/officeart/2005/8/layout/list1"/>
    <dgm:cxn modelId="{91CDE11A-CB82-4D43-B869-FC57BD8F7613}" type="presParOf" srcId="{049C711D-9BEA-456F-A8B8-47870CA24451}" destId="{8DF4B1CE-7B52-49DF-937F-C341C3CF0F0F}" srcOrd="21" destOrd="0" presId="urn:microsoft.com/office/officeart/2005/8/layout/list1"/>
    <dgm:cxn modelId="{E5646A30-3CE0-4F9A-9CBF-7FEB985FE632}" type="presParOf" srcId="{049C711D-9BEA-456F-A8B8-47870CA24451}" destId="{74D3E486-C01E-4318-806F-98CE29D06CF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45BD-C9EF-4527-BB6A-D45C5D2B1CA1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Brainstorming</a:t>
          </a:r>
        </a:p>
      </dsp:txBody>
      <dsp:txXfrm>
        <a:off x="38234" y="38234"/>
        <a:ext cx="7529629" cy="1228933"/>
      </dsp:txXfrm>
    </dsp:sp>
    <dsp:sp modelId="{4CC7F0C0-62D1-4295-A929-1EDBC3318C77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Lateral thinking</a:t>
          </a:r>
        </a:p>
      </dsp:txBody>
      <dsp:txXfrm>
        <a:off x="826903" y="1561202"/>
        <a:ext cx="7224611" cy="1228933"/>
      </dsp:txXfrm>
    </dsp:sp>
    <dsp:sp modelId="{B40372F9-B43E-423B-B111-ACBB464A4B64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Mind Mapping</a:t>
          </a:r>
        </a:p>
      </dsp:txBody>
      <dsp:txXfrm>
        <a:off x="1615573" y="3084170"/>
        <a:ext cx="7224611" cy="1228933"/>
      </dsp:txXfrm>
    </dsp:sp>
    <dsp:sp modelId="{43E4217C-7789-49CB-9D1D-EBCAD9089A80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8280664" y="989929"/>
        <a:ext cx="466680" cy="638504"/>
      </dsp:txXfrm>
    </dsp:sp>
    <dsp:sp modelId="{B08EECAC-086C-438F-94EF-39CC9FC3A866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9B89F-AA39-4859-9B97-5E583F3A6ECA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300" kern="1200" dirty="0"/>
            <a:t>Convergent Thinking</a:t>
          </a:r>
        </a:p>
      </dsp:txBody>
      <dsp:txXfrm rot="10800000">
        <a:off x="2707407" y="1178"/>
        <a:ext cx="6519852" cy="1892089"/>
      </dsp:txXfrm>
    </dsp:sp>
    <dsp:sp modelId="{79F01C0C-50E7-4D85-AB42-371BB019F655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1286-6249-455E-8752-E08DD53FC728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300" kern="1200" dirty="0"/>
            <a:t>Divergent Thinking</a:t>
          </a:r>
        </a:p>
      </dsp:txBody>
      <dsp:txXfrm rot="10800000">
        <a:off x="2707407" y="2458070"/>
        <a:ext cx="6519852" cy="1892089"/>
      </dsp:txXfrm>
    </dsp:sp>
    <dsp:sp modelId="{B9267EAA-95CA-418E-874A-4920F2E86D3F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9841-CDDE-4833-8E07-C09362A94D6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FA00-829C-435F-8843-F793C379DCD0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0" i="0" kern="1200" dirty="0"/>
            <a:t>Creativity techniques</a:t>
          </a:r>
          <a:endParaRPr lang="en-IN" sz="3500" kern="1200" dirty="0"/>
        </a:p>
      </dsp:txBody>
      <dsp:txXfrm>
        <a:off x="492024" y="334530"/>
        <a:ext cx="9963850" cy="669409"/>
      </dsp:txXfrm>
    </dsp:sp>
    <dsp:sp modelId="{866A399F-1E1B-457A-956B-F9C1E6124668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DBE7A-96BA-48B3-82F0-D8A9138BC587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0" i="0" kern="1200" dirty="0"/>
            <a:t>Knowledge management</a:t>
          </a:r>
          <a:endParaRPr lang="en-IN" sz="3500" kern="1200" dirty="0"/>
        </a:p>
      </dsp:txBody>
      <dsp:txXfrm>
        <a:off x="875812" y="1338819"/>
        <a:ext cx="9580062" cy="669409"/>
      </dsp:txXfrm>
    </dsp:sp>
    <dsp:sp modelId="{424D1F73-510A-4348-82C9-0DB2A5F927FE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266FD-15E6-457C-96F9-1BF5D939CE59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0" i="0" kern="1200" dirty="0"/>
            <a:t>Resource Allocation</a:t>
          </a:r>
          <a:endParaRPr lang="en-IN" sz="3500" kern="1200" dirty="0"/>
        </a:p>
      </dsp:txBody>
      <dsp:txXfrm>
        <a:off x="875812" y="2343108"/>
        <a:ext cx="9580062" cy="669409"/>
      </dsp:txXfrm>
    </dsp:sp>
    <dsp:sp modelId="{9DCE76D9-E622-47EE-8B54-42F5CEEB3784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0CB6F-459A-42B9-A86D-FD30A618B3BC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b="0" i="0" kern="1200" dirty="0"/>
            <a:t>Allowing Freedom</a:t>
          </a:r>
          <a:endParaRPr lang="en-IN" sz="3500" kern="1200" dirty="0"/>
        </a:p>
      </dsp:txBody>
      <dsp:txXfrm>
        <a:off x="492024" y="3347397"/>
        <a:ext cx="9963850" cy="669409"/>
      </dsp:txXfrm>
    </dsp:sp>
    <dsp:sp modelId="{16E1EBF2-025F-4E0A-9632-E737D363E613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59E53-B747-4C5D-9445-E65AD758AD79}">
      <dsp:nvSpPr>
        <dsp:cNvPr id="0" name=""/>
        <dsp:cNvSpPr/>
      </dsp:nvSpPr>
      <dsp:spPr>
        <a:xfrm rot="10800000">
          <a:off x="1977663" y="430"/>
          <a:ext cx="6992874" cy="8652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5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i="0" kern="1200" dirty="0"/>
            <a:t>Lack of Autonomy</a:t>
          </a:r>
          <a:endParaRPr lang="en-IN" sz="4000" kern="1200" dirty="0"/>
        </a:p>
      </dsp:txBody>
      <dsp:txXfrm rot="10800000">
        <a:off x="2193963" y="430"/>
        <a:ext cx="6776574" cy="865200"/>
      </dsp:txXfrm>
    </dsp:sp>
    <dsp:sp modelId="{01ADD3ED-D78A-41DD-89D3-AC0C4B5FFB7B}">
      <dsp:nvSpPr>
        <dsp:cNvPr id="0" name=""/>
        <dsp:cNvSpPr/>
      </dsp:nvSpPr>
      <dsp:spPr>
        <a:xfrm>
          <a:off x="1545062" y="430"/>
          <a:ext cx="865200" cy="8652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DE33E-42ED-432C-B29B-DA64AC719789}">
      <dsp:nvSpPr>
        <dsp:cNvPr id="0" name=""/>
        <dsp:cNvSpPr/>
      </dsp:nvSpPr>
      <dsp:spPr>
        <a:xfrm rot="10800000">
          <a:off x="1977663" y="1123899"/>
          <a:ext cx="6992874" cy="865200"/>
        </a:xfrm>
        <a:prstGeom prst="homePlat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5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i="0" kern="1200" dirty="0"/>
            <a:t>Unclear Direction</a:t>
          </a:r>
          <a:endParaRPr lang="en-IN" sz="4000" kern="1200" dirty="0"/>
        </a:p>
      </dsp:txBody>
      <dsp:txXfrm rot="10800000">
        <a:off x="2193963" y="1123899"/>
        <a:ext cx="6776574" cy="865200"/>
      </dsp:txXfrm>
    </dsp:sp>
    <dsp:sp modelId="{F64E06FB-761E-4B6F-B9F5-B6D36CCC246C}">
      <dsp:nvSpPr>
        <dsp:cNvPr id="0" name=""/>
        <dsp:cNvSpPr/>
      </dsp:nvSpPr>
      <dsp:spPr>
        <a:xfrm>
          <a:off x="1545062" y="1123899"/>
          <a:ext cx="865200" cy="865200"/>
        </a:xfrm>
        <a:prstGeom prst="ellipse">
          <a:avLst/>
        </a:prstGeom>
        <a:solidFill>
          <a:schemeClr val="accent3">
            <a:tint val="50000"/>
            <a:hueOff val="518559"/>
            <a:satOff val="25000"/>
            <a:lumOff val="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5BC7B-22F5-4058-B0C8-D12104CE93A2}">
      <dsp:nvSpPr>
        <dsp:cNvPr id="0" name=""/>
        <dsp:cNvSpPr/>
      </dsp:nvSpPr>
      <dsp:spPr>
        <a:xfrm rot="10800000">
          <a:off x="1977663" y="2247369"/>
          <a:ext cx="6992874" cy="865200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5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i="0" kern="1200" dirty="0"/>
            <a:t>Fear</a:t>
          </a:r>
          <a:endParaRPr lang="en-IN" sz="4000" kern="1200" dirty="0"/>
        </a:p>
      </dsp:txBody>
      <dsp:txXfrm rot="10800000">
        <a:off x="2193963" y="2247369"/>
        <a:ext cx="6776574" cy="865200"/>
      </dsp:txXfrm>
    </dsp:sp>
    <dsp:sp modelId="{E7A15952-0939-422D-9381-28A2A6F003EF}">
      <dsp:nvSpPr>
        <dsp:cNvPr id="0" name=""/>
        <dsp:cNvSpPr/>
      </dsp:nvSpPr>
      <dsp:spPr>
        <a:xfrm>
          <a:off x="1545062" y="2247369"/>
          <a:ext cx="865200" cy="865200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56F0-25A6-4F32-AEDC-E5B69109A669}">
      <dsp:nvSpPr>
        <dsp:cNvPr id="0" name=""/>
        <dsp:cNvSpPr/>
      </dsp:nvSpPr>
      <dsp:spPr>
        <a:xfrm rot="10800000">
          <a:off x="1977663" y="3370839"/>
          <a:ext cx="6992874" cy="865200"/>
        </a:xfrm>
        <a:prstGeom prst="homePlat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5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i="0" kern="1200" dirty="0"/>
            <a:t>Inadequate Resources</a:t>
          </a:r>
          <a:endParaRPr lang="en-IN" sz="4000" kern="1200" dirty="0"/>
        </a:p>
      </dsp:txBody>
      <dsp:txXfrm rot="10800000">
        <a:off x="2193963" y="3370839"/>
        <a:ext cx="6776574" cy="865200"/>
      </dsp:txXfrm>
    </dsp:sp>
    <dsp:sp modelId="{33E52FE5-C3FC-453A-B9FE-BEE8FC92A8CD}">
      <dsp:nvSpPr>
        <dsp:cNvPr id="0" name=""/>
        <dsp:cNvSpPr/>
      </dsp:nvSpPr>
      <dsp:spPr>
        <a:xfrm>
          <a:off x="1545062" y="3370839"/>
          <a:ext cx="865200" cy="865200"/>
        </a:xfrm>
        <a:prstGeom prst="ellipse">
          <a:avLst/>
        </a:prstGeom>
        <a:solidFill>
          <a:schemeClr val="accent3">
            <a:tint val="50000"/>
            <a:hueOff val="1555677"/>
            <a:satOff val="75000"/>
            <a:lumOff val="1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F826D-7765-488B-9711-0459733055CF}">
      <dsp:nvSpPr>
        <dsp:cNvPr id="0" name=""/>
        <dsp:cNvSpPr/>
      </dsp:nvSpPr>
      <dsp:spPr>
        <a:xfrm rot="10800000">
          <a:off x="1977663" y="4494308"/>
          <a:ext cx="6992874" cy="865200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53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i="0" kern="1200" dirty="0"/>
            <a:t>Functional Fixedness</a:t>
          </a:r>
          <a:endParaRPr lang="en-IN" sz="4000" kern="1200" dirty="0"/>
        </a:p>
      </dsp:txBody>
      <dsp:txXfrm rot="10800000">
        <a:off x="2193963" y="4494308"/>
        <a:ext cx="6776574" cy="865200"/>
      </dsp:txXfrm>
    </dsp:sp>
    <dsp:sp modelId="{4ED37C32-69BF-4A10-9509-FFE865170909}">
      <dsp:nvSpPr>
        <dsp:cNvPr id="0" name=""/>
        <dsp:cNvSpPr/>
      </dsp:nvSpPr>
      <dsp:spPr>
        <a:xfrm>
          <a:off x="1545062" y="4494308"/>
          <a:ext cx="865200" cy="865200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A233F-BDF6-480D-AEEF-B1C930C92390}">
      <dsp:nvSpPr>
        <dsp:cNvPr id="0" name=""/>
        <dsp:cNvSpPr/>
      </dsp:nvSpPr>
      <dsp:spPr>
        <a:xfrm>
          <a:off x="0" y="40595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7A1C2-6E0C-4111-A89E-3D88E2CAB03C}">
      <dsp:nvSpPr>
        <dsp:cNvPr id="0" name=""/>
        <dsp:cNvSpPr/>
      </dsp:nvSpPr>
      <dsp:spPr>
        <a:xfrm>
          <a:off x="525780" y="66471"/>
          <a:ext cx="73609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Routine and Strategic Decisions</a:t>
          </a:r>
          <a:endParaRPr lang="en-IN" sz="2300" kern="1200" dirty="0"/>
        </a:p>
      </dsp:txBody>
      <dsp:txXfrm>
        <a:off x="558924" y="99615"/>
        <a:ext cx="7294632" cy="612672"/>
      </dsp:txXfrm>
    </dsp:sp>
    <dsp:sp modelId="{B89ECDB9-1C74-4B16-B540-7AF62B990E7C}">
      <dsp:nvSpPr>
        <dsp:cNvPr id="0" name=""/>
        <dsp:cNvSpPr/>
      </dsp:nvSpPr>
      <dsp:spPr>
        <a:xfrm>
          <a:off x="0" y="144923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C7367-E124-443E-8B9B-B6EAD6D5E61E}">
      <dsp:nvSpPr>
        <dsp:cNvPr id="0" name=""/>
        <dsp:cNvSpPr/>
      </dsp:nvSpPr>
      <dsp:spPr>
        <a:xfrm>
          <a:off x="525780" y="1109751"/>
          <a:ext cx="7360920" cy="6789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Policy and Operating Decisions</a:t>
          </a:r>
          <a:endParaRPr lang="en-IN" sz="2300" kern="1200" dirty="0"/>
        </a:p>
      </dsp:txBody>
      <dsp:txXfrm>
        <a:off x="558924" y="1142895"/>
        <a:ext cx="7294632" cy="612672"/>
      </dsp:txXfrm>
    </dsp:sp>
    <dsp:sp modelId="{EF674DB9-C8DD-4150-9014-B8467846FBC5}">
      <dsp:nvSpPr>
        <dsp:cNvPr id="0" name=""/>
        <dsp:cNvSpPr/>
      </dsp:nvSpPr>
      <dsp:spPr>
        <a:xfrm>
          <a:off x="0" y="249251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32077-B08D-4FB1-9D45-02D980E4C135}">
      <dsp:nvSpPr>
        <dsp:cNvPr id="0" name=""/>
        <dsp:cNvSpPr/>
      </dsp:nvSpPr>
      <dsp:spPr>
        <a:xfrm>
          <a:off x="525780" y="2153031"/>
          <a:ext cx="7360920" cy="678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Organisational and Personal Decisions</a:t>
          </a:r>
          <a:endParaRPr lang="en-IN" sz="2300" kern="1200" dirty="0"/>
        </a:p>
      </dsp:txBody>
      <dsp:txXfrm>
        <a:off x="558924" y="2186175"/>
        <a:ext cx="7294632" cy="612672"/>
      </dsp:txXfrm>
    </dsp:sp>
    <dsp:sp modelId="{43E50A47-FC1D-4919-BB8B-7D779397F27B}">
      <dsp:nvSpPr>
        <dsp:cNvPr id="0" name=""/>
        <dsp:cNvSpPr/>
      </dsp:nvSpPr>
      <dsp:spPr>
        <a:xfrm>
          <a:off x="0" y="353579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16F11-2058-49E7-8636-0E0CAE0C7DE6}">
      <dsp:nvSpPr>
        <dsp:cNvPr id="0" name=""/>
        <dsp:cNvSpPr/>
      </dsp:nvSpPr>
      <dsp:spPr>
        <a:xfrm>
          <a:off x="525780" y="3196311"/>
          <a:ext cx="7360920" cy="6789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 dirty="0"/>
            <a:t>Programmed and Non-Programmed Decisions</a:t>
          </a:r>
          <a:endParaRPr lang="en-IN" sz="2300" kern="1200" dirty="0"/>
        </a:p>
      </dsp:txBody>
      <dsp:txXfrm>
        <a:off x="558924" y="3229455"/>
        <a:ext cx="7294632" cy="612672"/>
      </dsp:txXfrm>
    </dsp:sp>
    <dsp:sp modelId="{7F6DBFEF-0148-4A3B-8F67-65251615BDC1}">
      <dsp:nvSpPr>
        <dsp:cNvPr id="0" name=""/>
        <dsp:cNvSpPr/>
      </dsp:nvSpPr>
      <dsp:spPr>
        <a:xfrm>
          <a:off x="0" y="4579071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D905-6D74-464D-BCC8-F1A67BEFC08E}">
      <dsp:nvSpPr>
        <dsp:cNvPr id="0" name=""/>
        <dsp:cNvSpPr/>
      </dsp:nvSpPr>
      <dsp:spPr>
        <a:xfrm>
          <a:off x="525780" y="4239591"/>
          <a:ext cx="7360920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/>
            <a:t>Individual and Group Decisions</a:t>
          </a:r>
          <a:endParaRPr lang="en-IN" sz="2300" kern="1200" dirty="0"/>
        </a:p>
      </dsp:txBody>
      <dsp:txXfrm>
        <a:off x="558924" y="4272735"/>
        <a:ext cx="729463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100C1-F4E1-4984-B6C9-A02343668246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Competing</a:t>
          </a:r>
          <a:endParaRPr lang="en-IN" sz="2700" b="1" kern="1200" dirty="0"/>
        </a:p>
      </dsp:txBody>
      <dsp:txXfrm>
        <a:off x="144776" y="50451"/>
        <a:ext cx="2620721" cy="1534246"/>
      </dsp:txXfrm>
    </dsp:sp>
    <dsp:sp modelId="{508D7054-28EA-4AAA-8E0F-F17D6FFD9A24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3052255" y="615490"/>
        <a:ext cx="403082" cy="404168"/>
      </dsp:txXfrm>
    </dsp:sp>
    <dsp:sp modelId="{97E6CAFE-7217-4A7B-A830-87A9EEFCC056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Collaborating</a:t>
          </a:r>
          <a:endParaRPr lang="en-IN" sz="2700" b="1" kern="1200" dirty="0"/>
        </a:p>
      </dsp:txBody>
      <dsp:txXfrm>
        <a:off x="3947439" y="50451"/>
        <a:ext cx="2620721" cy="1534246"/>
      </dsp:txXfrm>
    </dsp:sp>
    <dsp:sp modelId="{4D1C1EB8-6D77-463D-B87C-6CFFD725E5D9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6854918" y="615490"/>
        <a:ext cx="403082" cy="404168"/>
      </dsp:txXfrm>
    </dsp:sp>
    <dsp:sp modelId="{2BE51C6E-B7CD-4AA1-987A-559FB6CBED9F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Compromising</a:t>
          </a:r>
          <a:endParaRPr lang="en-IN" sz="2700" b="1" kern="1200" dirty="0"/>
        </a:p>
      </dsp:txBody>
      <dsp:txXfrm>
        <a:off x="7750101" y="50451"/>
        <a:ext cx="2620721" cy="1534246"/>
      </dsp:txXfrm>
    </dsp:sp>
    <dsp:sp modelId="{6EF254B5-E303-47A7-A4A3-AC41B83427E8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 rot="-5400000">
        <a:off x="8858378" y="1871456"/>
        <a:ext cx="404168" cy="403082"/>
      </dsp:txXfrm>
    </dsp:sp>
    <dsp:sp modelId="{4BB529EC-4D3D-4872-AF92-EDFE17A7F1EB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Avoiding</a:t>
          </a:r>
          <a:endParaRPr lang="en-IN" sz="2700" b="1" kern="1200" dirty="0"/>
        </a:p>
      </dsp:txBody>
      <dsp:txXfrm>
        <a:off x="7750101" y="2766639"/>
        <a:ext cx="2620721" cy="1534246"/>
      </dsp:txXfrm>
    </dsp:sp>
    <dsp:sp modelId="{B3740938-6FC0-492F-9B07-C5D53CD253D0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 rot="10800000">
        <a:off x="7060261" y="3331678"/>
        <a:ext cx="403082" cy="404168"/>
      </dsp:txXfrm>
    </dsp:sp>
    <dsp:sp modelId="{DE099B22-BCB1-41FC-8622-FF3B14B0F95C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/>
            <a:t>Accommodating </a:t>
          </a:r>
          <a:endParaRPr lang="en-IN" sz="2700" b="1" kern="1200" dirty="0"/>
        </a:p>
      </dsp:txBody>
      <dsp:txXfrm>
        <a:off x="3947439" y="2766639"/>
        <a:ext cx="2620721" cy="1534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69E20-69A8-42D3-9442-F767E30C3A37}">
      <dsp:nvSpPr>
        <dsp:cNvPr id="0" name=""/>
        <dsp:cNvSpPr/>
      </dsp:nvSpPr>
      <dsp:spPr>
        <a:xfrm>
          <a:off x="0" y="32682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8E061-31B7-42C0-B1A6-D87898BB146F}">
      <dsp:nvSpPr>
        <dsp:cNvPr id="0" name=""/>
        <dsp:cNvSpPr/>
      </dsp:nvSpPr>
      <dsp:spPr>
        <a:xfrm>
          <a:off x="525780" y="16864"/>
          <a:ext cx="73609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i="0" u="none" kern="1200" dirty="0">
              <a:solidFill>
                <a:schemeClr val="tx1"/>
              </a:solidFill>
            </a:rPr>
            <a:t>Preparation</a:t>
          </a:r>
          <a:endParaRPr lang="en-IN" sz="2100" u="none" kern="1200" dirty="0">
            <a:solidFill>
              <a:schemeClr val="tx1"/>
            </a:solidFill>
          </a:endParaRPr>
        </a:p>
      </dsp:txBody>
      <dsp:txXfrm>
        <a:off x="556042" y="47126"/>
        <a:ext cx="7300396" cy="559396"/>
      </dsp:txXfrm>
    </dsp:sp>
    <dsp:sp modelId="{CCD0D7F3-6F23-44F6-AD2B-2223C51AFEE5}">
      <dsp:nvSpPr>
        <dsp:cNvPr id="0" name=""/>
        <dsp:cNvSpPr/>
      </dsp:nvSpPr>
      <dsp:spPr>
        <a:xfrm>
          <a:off x="0" y="127938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3C0A0-0943-4BCC-9817-7A6D66898D07}">
      <dsp:nvSpPr>
        <dsp:cNvPr id="0" name=""/>
        <dsp:cNvSpPr/>
      </dsp:nvSpPr>
      <dsp:spPr>
        <a:xfrm>
          <a:off x="525780" y="969424"/>
          <a:ext cx="7360920" cy="6199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i="0" u="none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Discussion</a:t>
          </a:r>
        </a:p>
      </dsp:txBody>
      <dsp:txXfrm>
        <a:off x="556042" y="999686"/>
        <a:ext cx="7300396" cy="559396"/>
      </dsp:txXfrm>
    </dsp:sp>
    <dsp:sp modelId="{EAA0242E-BA23-4F7A-8EA1-4023365E4CFA}">
      <dsp:nvSpPr>
        <dsp:cNvPr id="0" name=""/>
        <dsp:cNvSpPr/>
      </dsp:nvSpPr>
      <dsp:spPr>
        <a:xfrm>
          <a:off x="0" y="223194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78693-AAEA-48AB-8166-CCD17AE1F1B9}">
      <dsp:nvSpPr>
        <dsp:cNvPr id="0" name=""/>
        <dsp:cNvSpPr/>
      </dsp:nvSpPr>
      <dsp:spPr>
        <a:xfrm>
          <a:off x="525780" y="1921984"/>
          <a:ext cx="7360920" cy="6199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i="0" u="none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Clarification of goals</a:t>
          </a:r>
        </a:p>
      </dsp:txBody>
      <dsp:txXfrm>
        <a:off x="556042" y="1952246"/>
        <a:ext cx="7300396" cy="559396"/>
      </dsp:txXfrm>
    </dsp:sp>
    <dsp:sp modelId="{A9888C8F-2F48-4CC8-BEC0-B2AEDDF83FB5}">
      <dsp:nvSpPr>
        <dsp:cNvPr id="0" name=""/>
        <dsp:cNvSpPr/>
      </dsp:nvSpPr>
      <dsp:spPr>
        <a:xfrm>
          <a:off x="0" y="318450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6BA5C-8250-4CB8-9A14-B24CB98970CA}">
      <dsp:nvSpPr>
        <dsp:cNvPr id="0" name=""/>
        <dsp:cNvSpPr/>
      </dsp:nvSpPr>
      <dsp:spPr>
        <a:xfrm>
          <a:off x="525780" y="2874544"/>
          <a:ext cx="7360920" cy="6199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Negotiate towards a Win-Win outcome</a:t>
          </a:r>
          <a:endParaRPr lang="en-IN" sz="2100" b="0" i="0" u="none" kern="1200" dirty="0">
            <a:solidFill>
              <a:schemeClr val="tx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556042" y="2904806"/>
        <a:ext cx="7300396" cy="559396"/>
      </dsp:txXfrm>
    </dsp:sp>
    <dsp:sp modelId="{29485B1D-181A-4AD4-8D6B-531B264A0A10}">
      <dsp:nvSpPr>
        <dsp:cNvPr id="0" name=""/>
        <dsp:cNvSpPr/>
      </dsp:nvSpPr>
      <dsp:spPr>
        <a:xfrm>
          <a:off x="0" y="413706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CE392-89EC-419B-B8A6-D0460C3702C7}">
      <dsp:nvSpPr>
        <dsp:cNvPr id="0" name=""/>
        <dsp:cNvSpPr/>
      </dsp:nvSpPr>
      <dsp:spPr>
        <a:xfrm>
          <a:off x="525780" y="3827104"/>
          <a:ext cx="7360920" cy="6199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b="0" i="0" u="none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Agreement</a:t>
          </a:r>
        </a:p>
      </dsp:txBody>
      <dsp:txXfrm>
        <a:off x="556042" y="3857366"/>
        <a:ext cx="7300396" cy="559396"/>
      </dsp:txXfrm>
    </dsp:sp>
    <dsp:sp modelId="{74D3E486-C01E-4318-806F-98CE29D06CF8}">
      <dsp:nvSpPr>
        <dsp:cNvPr id="0" name=""/>
        <dsp:cNvSpPr/>
      </dsp:nvSpPr>
      <dsp:spPr>
        <a:xfrm>
          <a:off x="0" y="5089624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D0B76-1056-408A-9C86-930A6FB497A8}">
      <dsp:nvSpPr>
        <dsp:cNvPr id="0" name=""/>
        <dsp:cNvSpPr/>
      </dsp:nvSpPr>
      <dsp:spPr>
        <a:xfrm>
          <a:off x="525780" y="4779664"/>
          <a:ext cx="7360920" cy="619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Implementation of a course of action</a:t>
          </a:r>
          <a:endParaRPr lang="en-IN" sz="2100" b="0" i="0" u="none" kern="1200" dirty="0">
            <a:solidFill>
              <a:schemeClr val="tx1"/>
            </a:solidFill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556042" y="4809926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67B9-0013-44AB-A9B1-AE96A1708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380BA-73E7-4C6A-AA7E-C49D46EC2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743D-EE3A-4E4E-8207-F84F4DB6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A077-F122-4CAC-BBC4-698D0993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F2EE-1B22-4908-ADA9-F6A1E775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54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8328-5F0D-4282-BAE3-4D330D0D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EDD27-AEB2-4D32-99E0-50138338E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2E53-4715-4201-BD2E-AC66EEAC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D9DF5-B568-4DEA-801E-76BFE861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14E6-B2D0-4B03-80EE-C76CFE1C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46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63AE4-2C18-4F01-AFAA-7E9398F1A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C7E5D-6A45-43B4-BBA7-BED2782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EF23D-1525-410B-9702-F4CE5E41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BE1E9-1783-4B6C-B98A-B9BBE087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7F8A-B1A5-4441-83F5-B3E6B729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99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CB4E4-5AAB-4697-BB70-BF7FA257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C4CE-155C-4470-9FBE-9804D615F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D5590-D011-46B9-B2DA-DC4C49BC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7F9A9-49E2-4E59-BE02-6959974F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4C7F4-88F7-48E6-8B5E-DD26A298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11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301A-BB63-4A92-B428-8079CBE4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39094-3BF5-453E-AE1B-0F1D2E1E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BF99-18A2-4C88-A59C-7C947BD4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F0A9-C8F7-4D3D-B64C-CB4871C1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8E10-2DB8-4F86-B0F1-42A10056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18F9-706C-4625-8542-E7ECB47A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F96-C2A5-4E0A-B873-FEEF93DEE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26A35-49EC-4CB7-8B6B-B3AAAF82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1966B-528E-4338-BCD1-C96F2A28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FB3E1-2384-497E-A938-0A9C24D0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BF4B6-7BEE-42EC-BEEE-EF6935F7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5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FC96-ACA6-47F6-93E6-D9B9FEEB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81D6-69E4-4D7B-B117-21FBABB1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46DAE-1599-4F1D-8BC5-9D03ABBA1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F6434-413F-4967-8BA5-8F112C15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7798E-B25B-403B-87E4-10F00DA2C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695D2-2690-4068-AA2D-05CF5CE9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E021D-8B57-4874-ACD3-B8947005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01E5-0139-43BA-9911-562B4EDA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46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D419-8962-46AE-B092-471083F9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1E7D9-A4EB-40BD-ADE0-34A76F5D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E6217-C675-4695-AF86-A6178DBD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79C09-1E29-4DE4-A1AC-2E604383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60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4851D-30EE-4364-ACB4-7B87800E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D84CF-3815-4D13-8109-41794BB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7C0ED-326A-499F-8D74-1C75EEC6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8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2A14-E13F-469E-8CC7-EA822810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8E48-22D9-4886-B4A3-05E372FC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358DF-BC3E-43AA-8FE2-FEA9C4C5D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442D1-C2EE-40DE-A5EF-76A428A7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DB60-D758-4A78-9EC2-D222AED1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D70BF-85ED-4E99-9EA6-F871435A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36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20EA-0000-47C9-A59C-1D97DA1D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A1B2C-7200-4AF5-A375-333E1F7EA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8D5C-1898-4252-A84C-4CA0D26E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0C296-6836-4DB8-8E3E-7222A7DE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50B52-FA4F-42A1-93B0-3AE3D5D5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F781D-A080-41D8-A5A0-8C420826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5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111F5-45F7-4106-B568-1BA7394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9089C-98F4-417C-9E20-0D3C91C60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2A81-E299-4DD5-9407-C88AFB200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0588-77B3-4784-B572-974BEE613D8D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B2E9D-1CD6-4A2B-A18A-490237D61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C740-2ACA-4249-8B4E-DF84199E0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BF1B-D837-4117-89FB-1FC7B8C0E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8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p-techniques.org/nlp-decision-makin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pixabay.com/en/rainbow-light-pattern-background-298753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Fractal-Gold-Background-Warmth-Orange-Texture-205920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bysoul.com/2015/09/06/2015-venus-direct-in-leo-what-are-you-going-to-do-about-i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://www.allwhitebackground.com/hexagon-background.html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stract-background-abstract-color-2698865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://www.allwhitebackground.com/plain-vector-white-background.html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riammahiques.blogspot.com/2009/10/students-and-problems-of-creativity-in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stackexchange.com/questions/81992/where-should-i-focus-in-landscape-photograph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v6.gamepedia.com/Gree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dragonartz.wordpress.com/2009/03/10/swirl-lines-background-vector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554B-63A1-479B-904B-02EF1DEE0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101"/>
            <a:ext cx="9144000" cy="146607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Bernard MT Condensed" panose="02050806060905020404" pitchFamily="18" charset="0"/>
              </a:rPr>
              <a:t>Basics of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74F9-88A7-45E6-91CC-E7B3045C9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17" y="5457217"/>
            <a:ext cx="4974077" cy="130837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lgerian" panose="04020705040A02060702" pitchFamily="82" charset="0"/>
              </a:rPr>
              <a:t>Unit 4</a:t>
            </a:r>
            <a:endParaRPr lang="en-IN" sz="54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2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decision making">
            <a:extLst>
              <a:ext uri="{FF2B5EF4-FFF2-40B4-BE49-F238E27FC236}">
                <a16:creationId xmlns:a16="http://schemas.microsoft.com/office/drawing/2014/main" id="{692FEED2-B6D6-44BB-80E8-5EAFABDE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1" y="429208"/>
            <a:ext cx="10804849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4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07FA-91BA-421A-8A2F-D897022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Types of Decision Making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A41F3C-BABC-4817-BF4B-A0AE61FB8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392292"/>
              </p:ext>
            </p:extLst>
          </p:nvPr>
        </p:nvGraphicFramePr>
        <p:xfrm>
          <a:off x="838200" y="1464906"/>
          <a:ext cx="10515600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843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C5BD-B39F-4AC0-91B2-99B5F12B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What is Conflict?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DAED-FD77-4DC0-B177-8B2F766A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Californian FB" panose="0207040306080B030204" pitchFamily="18" charset="0"/>
              </a:rPr>
              <a:t>Hocker</a:t>
            </a:r>
            <a:r>
              <a:rPr lang="en-US" sz="3600" b="1" dirty="0">
                <a:latin typeface="Californian FB" panose="0207040306080B030204" pitchFamily="18" charset="0"/>
              </a:rPr>
              <a:t> and Wilmot (2001) defined conflict as an expressed struggle between interdependent parties over goals which they perceive as incompatible or resources which they perceive to be insufficient.</a:t>
            </a:r>
            <a:endParaRPr lang="en-IN" sz="36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2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7556-DEEE-416B-BE80-C21799AF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Functional vs. Dysfunctional Conflict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1F50-34B8-4C14-8C37-6D0D8B39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Functional = supports the goals of the group and improves its performance</a:t>
            </a:r>
          </a:p>
          <a:p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Dysfunctional = hinders group performance</a:t>
            </a:r>
          </a:p>
          <a:p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Task conflict = occur over content and goals of the group</a:t>
            </a:r>
          </a:p>
          <a:p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Relationship conflict = interpersonal relationships</a:t>
            </a:r>
          </a:p>
          <a:p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Process conflict = how work gets done</a:t>
            </a:r>
            <a:endParaRPr lang="en-IN" sz="44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494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DA3B-B140-46AD-934F-0064215D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Five Modes For Conflict Resolution</a:t>
            </a:r>
            <a:endParaRPr lang="en-IN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B9869D-C3FB-49C4-ADC8-6DF27A804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004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602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6C4B-FF7F-4728-94ED-DE802A85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Negotiation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9955-846F-4902-9384-1E231EA06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Negotiation is a method by which people settle differences. It is a process by which compromise or agreement is reached while avoiding argument and dispute.</a:t>
            </a: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IN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546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72F2-EB73-4C78-AF96-A9DFB3F2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IN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The Negotiation Process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3DE943-2D86-44DC-A857-BD6097549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05021"/>
              </p:ext>
            </p:extLst>
          </p:nvPr>
        </p:nvGraphicFramePr>
        <p:xfrm>
          <a:off x="838200" y="1138334"/>
          <a:ext cx="10515600" cy="563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989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6D2D1C-76E2-4D39-B3AE-5822D83D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0130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Creativity is the “cognitive process of developing an idea, concept, commodity, or discovery that is viewed as novel by its creator or a target audience.” </a:t>
            </a:r>
            <a:br>
              <a:rPr lang="en-US" dirty="0"/>
            </a:br>
            <a:endParaRPr lang="en-IN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E41409-B4FA-4AED-A2E4-0C72EED1C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696" y="5357813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— Max H. Bazerman</a:t>
            </a:r>
            <a:endParaRPr lang="en-I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A04-B071-4E4E-BD60-A311FCC5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creative thinking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4176-A824-4C2B-8EED-3183A92D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25625"/>
            <a:ext cx="10765971" cy="4351338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Creative thinking refers to using abilities and soft skills to come up with new solutions to problems. </a:t>
            </a:r>
          </a:p>
          <a:p>
            <a:r>
              <a:rPr lang="en-US" sz="4000" b="1" i="0" dirty="0">
                <a:solidFill>
                  <a:srgbClr val="C00000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Creative thinking skills are techniques used to look at the issue from different and creative angles, using the right tools to assess it and develop a plan.</a:t>
            </a:r>
            <a:endParaRPr lang="en-IN" sz="4000" b="1" dirty="0">
              <a:solidFill>
                <a:srgbClr val="C00000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00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3161-D38A-4414-8FFD-D36E14BE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What are the main benefits of creative thinking?</a:t>
            </a:r>
            <a:endParaRPr lang="en-IN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10B8-D28A-47CF-A8B9-85C85039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Create The Best Solutions</a:t>
            </a:r>
          </a:p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Problem-solving</a:t>
            </a:r>
            <a:endParaRPr lang="en-IN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Workplace Involvement</a:t>
            </a:r>
          </a:p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Understanding of Data </a:t>
            </a:r>
            <a:endParaRPr lang="en-IN" sz="4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Self-improvement </a:t>
            </a:r>
          </a:p>
          <a:p>
            <a:r>
              <a:rPr lang="en-IN" sz="4000" b="1" i="0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Teamwork And Bonding</a:t>
            </a:r>
            <a:endParaRPr lang="en-IN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3F87-9717-40A6-80D0-B1B5345A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7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pattFill prst="pct90">
                  <a:fgClr>
                    <a:srgbClr val="0070C0"/>
                  </a:fgClr>
                  <a:bgClr>
                    <a:schemeClr val="bg1"/>
                  </a:bgClr>
                </a:pattFill>
                <a:latin typeface="Cooper Black" panose="0208090404030B020404" pitchFamily="18" charset="0"/>
              </a:rPr>
              <a:t>Creative Thinking Techniques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2D9BF6-C9C9-4115-AED7-5DA725BA7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80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86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FA62-3018-4314-A5C2-C1D33352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The Creativity Process Requires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5D2D01-B41A-4248-BBCD-16024B10C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812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811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6832-974F-4BAF-9BFF-03AFECD9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chemeClr val="tx2"/>
                </a:solidFill>
                <a:latin typeface="Arial Black" panose="020B0A04020102020204" pitchFamily="34" charset="0"/>
              </a:rPr>
              <a:t>Strategies to Enhance Creativity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9EFE21-9CC1-4349-A680-AA3A7C960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372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93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8D07-CCB7-407F-A44D-F9EC4BEB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pattFill prst="pct70">
                  <a:fgClr>
                    <a:schemeClr val="accent2">
                      <a:lumMod val="50000"/>
                    </a:schemeClr>
                  </a:fgClr>
                  <a:bgClr>
                    <a:schemeClr val="bg1"/>
                  </a:bgClr>
                </a:pattFill>
                <a:latin typeface="Angsana New" panose="02020603050405020304" pitchFamily="18" charset="-34"/>
                <a:cs typeface="Angsana New" panose="02020603050405020304" pitchFamily="18" charset="-34"/>
              </a:rPr>
              <a:t>Common Barriers to Creativity in Business</a:t>
            </a:r>
            <a:endParaRPr lang="en-IN" sz="6000" b="1" dirty="0">
              <a:pattFill prst="pct70">
                <a:fgClr>
                  <a:schemeClr val="accent2">
                    <a:lumMod val="50000"/>
                  </a:schemeClr>
                </a:fgClr>
                <a:bgClr>
                  <a:schemeClr val="bg1"/>
                </a:bgClr>
              </a:patt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BF229-1035-4DDF-80B5-9163A3872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30684"/>
              </p:ext>
            </p:extLst>
          </p:nvPr>
        </p:nvGraphicFramePr>
        <p:xfrm>
          <a:off x="838200" y="1177047"/>
          <a:ext cx="10515600" cy="535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55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8781-F200-4FB7-8807-36F3D94B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rgbClr val="C00000"/>
                </a:solidFill>
                <a:latin typeface="Arial Black" panose="020B0A04020102020204" pitchFamily="34" charset="0"/>
              </a:rPr>
              <a:t>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FBB2-A070-4440-B5F5-C04E4418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167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0" i="0" dirty="0">
                <a:effectLst/>
                <a:latin typeface="Gloucester MT Extra Condensed" panose="02030808020601010101" pitchFamily="18" charset="0"/>
              </a:rPr>
              <a:t>According to D. E. McFarland</a:t>
            </a:r>
          </a:p>
          <a:p>
            <a:pPr marL="0" indent="0" algn="ctr">
              <a:buNone/>
            </a:pPr>
            <a:r>
              <a:rPr lang="en-US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Century Schoolbook" panose="02040604050505020304" pitchFamily="18" charset="0"/>
              </a:rPr>
              <a:t>“A decision is an act of choice – wherein an executive forms a conclusion about what must not be done in a given situation. A decision represents a course of behavior chosen from a number of possible alternatives”.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4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375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MS UI Gothic</vt:lpstr>
      <vt:lpstr>Aharoni</vt:lpstr>
      <vt:lpstr>Algerian</vt:lpstr>
      <vt:lpstr>Angsana New</vt:lpstr>
      <vt:lpstr>Arial</vt:lpstr>
      <vt:lpstr>Arial Black</vt:lpstr>
      <vt:lpstr>Arial Rounded MT Bold</vt:lpstr>
      <vt:lpstr>Berlin Sans FB Demi</vt:lpstr>
      <vt:lpstr>Bernard MT Condensed</vt:lpstr>
      <vt:lpstr>Calibri</vt:lpstr>
      <vt:lpstr>Calibri Light</vt:lpstr>
      <vt:lpstr>Californian FB</vt:lpstr>
      <vt:lpstr>Century Schoolbook</vt:lpstr>
      <vt:lpstr>Cooper Black</vt:lpstr>
      <vt:lpstr>Georgia</vt:lpstr>
      <vt:lpstr>Gloucester MT Extra Condensed</vt:lpstr>
      <vt:lpstr>Impact</vt:lpstr>
      <vt:lpstr>Palatino Linotype</vt:lpstr>
      <vt:lpstr>Office Theme</vt:lpstr>
      <vt:lpstr>Basics of Decision Making</vt:lpstr>
      <vt:lpstr>Creativity is the “cognitive process of developing an idea, concept, commodity, or discovery that is viewed as novel by its creator or a target audience.”  </vt:lpstr>
      <vt:lpstr>What is creative thinking?</vt:lpstr>
      <vt:lpstr>What are the main benefits of creative thinking?</vt:lpstr>
      <vt:lpstr>Creative Thinking Techniques</vt:lpstr>
      <vt:lpstr>The Creativity Process Requires</vt:lpstr>
      <vt:lpstr>Strategies to Enhance Creativity</vt:lpstr>
      <vt:lpstr>Common Barriers to Creativity in Business</vt:lpstr>
      <vt:lpstr>Decision Making</vt:lpstr>
      <vt:lpstr>PowerPoint Presentation</vt:lpstr>
      <vt:lpstr>Types of Decision Making</vt:lpstr>
      <vt:lpstr>What is Conflict?</vt:lpstr>
      <vt:lpstr>Functional vs. Dysfunctional Conflict</vt:lpstr>
      <vt:lpstr>Five Modes For Conflict Resolution</vt:lpstr>
      <vt:lpstr>Negotiation</vt:lpstr>
      <vt:lpstr>The Negotiation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Decision Making</dc:title>
  <dc:creator>sreeja ks</dc:creator>
  <cp:lastModifiedBy>sreejaks.hvbs@gmail.com</cp:lastModifiedBy>
  <cp:revision>32</cp:revision>
  <dcterms:created xsi:type="dcterms:W3CDTF">2021-02-02T03:55:55Z</dcterms:created>
  <dcterms:modified xsi:type="dcterms:W3CDTF">2022-02-10T05:26:28Z</dcterms:modified>
</cp:coreProperties>
</file>